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 id="2147483710" r:id="rId5"/>
    <p:sldMasterId id="2147483712" r:id="rId6"/>
    <p:sldMasterId id="2147483724" r:id="rId7"/>
    <p:sldMasterId id="2147483727" r:id="rId8"/>
  </p:sldMasterIdLst>
  <p:notesMasterIdLst>
    <p:notesMasterId r:id="rId37"/>
  </p:notesMasterIdLst>
  <p:sldIdLst>
    <p:sldId id="256" r:id="rId9"/>
    <p:sldId id="262" r:id="rId10"/>
    <p:sldId id="1762" r:id="rId11"/>
    <p:sldId id="1761" r:id="rId12"/>
    <p:sldId id="1763" r:id="rId13"/>
    <p:sldId id="1760" r:id="rId14"/>
    <p:sldId id="1765" r:id="rId15"/>
    <p:sldId id="1766" r:id="rId16"/>
    <p:sldId id="1753" r:id="rId17"/>
    <p:sldId id="1767" r:id="rId18"/>
    <p:sldId id="1738" r:id="rId19"/>
    <p:sldId id="843" r:id="rId20"/>
    <p:sldId id="847" r:id="rId21"/>
    <p:sldId id="1809" r:id="rId22"/>
    <p:sldId id="1788" r:id="rId23"/>
    <p:sldId id="1783" r:id="rId24"/>
    <p:sldId id="1774" r:id="rId25"/>
    <p:sldId id="1785" r:id="rId26"/>
    <p:sldId id="1787" r:id="rId27"/>
    <p:sldId id="1789" r:id="rId28"/>
    <p:sldId id="1810" r:id="rId29"/>
    <p:sldId id="276" r:id="rId30"/>
    <p:sldId id="1218" r:id="rId31"/>
    <p:sldId id="1769" r:id="rId32"/>
    <p:sldId id="1811" r:id="rId33"/>
    <p:sldId id="1777" r:id="rId34"/>
    <p:sldId id="1781" r:id="rId35"/>
    <p:sldId id="1372" r:id="rId3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F0E8"/>
    <a:srgbClr val="0AADC9"/>
    <a:srgbClr val="E0180E"/>
    <a:srgbClr val="3E0076"/>
    <a:srgbClr val="EFECE8"/>
    <a:srgbClr val="AA3A31"/>
    <a:srgbClr val="EF1A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D6627C-E775-481D-8417-DE5CCBF52BA6}" v="3" dt="2024-02-08T19:09:13.0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94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21" Type="http://schemas.openxmlformats.org/officeDocument/2006/relationships/slide" Target="slides/slide13.xml"/><Relationship Id="rId34" Type="http://schemas.openxmlformats.org/officeDocument/2006/relationships/slide" Target="slides/slide26.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https://artswave.sharepoint.com/Devcom/Development/2023%20Campaign/Reports/Final%20Reports/Final%20Report%20July%201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artswave.sharepoint.com/Devcom/Development/2023%20Campaign/Reports/Final%20Reports/Final%20Report%20July%2014.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949079738810251"/>
          <c:y val="5.7305376077267392E-2"/>
          <c:w val="0.62448962691146059"/>
          <c:h val="0.83690625029824683"/>
        </c:manualLayout>
      </c:layout>
      <c:pieChart>
        <c:varyColors val="1"/>
        <c:dLbls>
          <c:showLegendKey val="0"/>
          <c:showVal val="0"/>
          <c:showCatName val="1"/>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74101243348582"/>
          <c:y val="0.13574038875802258"/>
          <c:w val="0.61208603767411429"/>
          <c:h val="0.83570034352815215"/>
        </c:manualLayout>
      </c:layout>
      <c:pieChart>
        <c:varyColors val="1"/>
        <c:ser>
          <c:idx val="0"/>
          <c:order val="0"/>
          <c:spPr>
            <a:ln w="38100">
              <a:solidFill>
                <a:schemeClr val="tx1"/>
              </a:solidFill>
            </a:ln>
            <a:effectLst/>
          </c:spPr>
          <c:dPt>
            <c:idx val="0"/>
            <c:bubble3D val="0"/>
            <c:spPr>
              <a:solidFill>
                <a:schemeClr val="accent3"/>
              </a:solidFill>
              <a:ln w="38100">
                <a:solidFill>
                  <a:schemeClr val="tx1"/>
                </a:solidFill>
              </a:ln>
              <a:effectLst/>
            </c:spPr>
            <c:extLst>
              <c:ext xmlns:c16="http://schemas.microsoft.com/office/drawing/2014/chart" uri="{C3380CC4-5D6E-409C-BE32-E72D297353CC}">
                <c16:uniqueId val="{00000001-DE3A-4951-BA1C-A7444525912D}"/>
              </c:ext>
            </c:extLst>
          </c:dPt>
          <c:dPt>
            <c:idx val="1"/>
            <c:bubble3D val="0"/>
            <c:spPr>
              <a:solidFill>
                <a:schemeClr val="accent2"/>
              </a:solidFill>
              <a:ln w="38100">
                <a:solidFill>
                  <a:schemeClr val="tx1"/>
                </a:solidFill>
              </a:ln>
              <a:effectLst/>
            </c:spPr>
            <c:extLst>
              <c:ext xmlns:c16="http://schemas.microsoft.com/office/drawing/2014/chart" uri="{C3380CC4-5D6E-409C-BE32-E72D297353CC}">
                <c16:uniqueId val="{00000003-DE3A-4951-BA1C-A7444525912D}"/>
              </c:ext>
            </c:extLst>
          </c:dPt>
          <c:dPt>
            <c:idx val="2"/>
            <c:bubble3D val="0"/>
            <c:spPr>
              <a:solidFill>
                <a:schemeClr val="accent5"/>
              </a:solidFill>
              <a:ln w="38100">
                <a:solidFill>
                  <a:schemeClr val="tx1"/>
                </a:solidFill>
              </a:ln>
              <a:effectLst/>
            </c:spPr>
            <c:extLst>
              <c:ext xmlns:c16="http://schemas.microsoft.com/office/drawing/2014/chart" uri="{C3380CC4-5D6E-409C-BE32-E72D297353CC}">
                <c16:uniqueId val="{00000005-DE3A-4951-BA1C-A7444525912D}"/>
              </c:ext>
            </c:extLst>
          </c:dPt>
          <c:dPt>
            <c:idx val="3"/>
            <c:bubble3D val="0"/>
            <c:spPr>
              <a:solidFill>
                <a:schemeClr val="accent1"/>
              </a:solidFill>
              <a:ln w="38100">
                <a:solidFill>
                  <a:schemeClr val="tx1"/>
                </a:solidFill>
              </a:ln>
              <a:effectLst/>
            </c:spPr>
            <c:extLst>
              <c:ext xmlns:c16="http://schemas.microsoft.com/office/drawing/2014/chart" uri="{C3380CC4-5D6E-409C-BE32-E72D297353CC}">
                <c16:uniqueId val="{00000007-DE3A-4951-BA1C-A7444525912D}"/>
              </c:ext>
            </c:extLst>
          </c:dPt>
          <c:dPt>
            <c:idx val="4"/>
            <c:bubble3D val="0"/>
            <c:spPr>
              <a:solidFill>
                <a:schemeClr val="accent4"/>
              </a:solidFill>
              <a:ln w="38100">
                <a:solidFill>
                  <a:schemeClr val="tx1"/>
                </a:solidFill>
              </a:ln>
              <a:effectLst/>
            </c:spPr>
            <c:extLst>
              <c:ext xmlns:c16="http://schemas.microsoft.com/office/drawing/2014/chart" uri="{C3380CC4-5D6E-409C-BE32-E72D297353CC}">
                <c16:uniqueId val="{00000009-DE3A-4951-BA1C-A7444525912D}"/>
              </c:ext>
            </c:extLst>
          </c:dPt>
          <c:dLbls>
            <c:dLbl>
              <c:idx val="0"/>
              <c:layout>
                <c:manualLayout>
                  <c:x val="-0.21409570700699543"/>
                  <c:y val="-2.2008419484965177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Century Gothic" panose="020B0502020202020204" pitchFamily="34" charset="0"/>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E3A-4951-BA1C-A7444525912D}"/>
                </c:ext>
              </c:extLst>
            </c:dLbl>
            <c:dLbl>
              <c:idx val="1"/>
              <c:layout>
                <c:manualLayout>
                  <c:x val="0.32255875821114971"/>
                  <c:y val="-5.6445066651325607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Century Gothic" panose="020B0502020202020204" pitchFamily="34" charset="0"/>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E3A-4951-BA1C-A7444525912D}"/>
                </c:ext>
              </c:extLst>
            </c:dLbl>
            <c:dLbl>
              <c:idx val="2"/>
              <c:layout>
                <c:manualLayout>
                  <c:x val="0.10154983567656026"/>
                  <c:y val="0.12626695610257938"/>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Century Gothic" panose="020B0502020202020204" pitchFamily="34" charset="0"/>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E3A-4951-BA1C-A7444525912D}"/>
                </c:ext>
              </c:extLst>
            </c:dLbl>
            <c:dLbl>
              <c:idx val="3"/>
              <c:layout>
                <c:manualLayout>
                  <c:x val="-5.2166163186501462E-2"/>
                  <c:y val="0.14310691063640407"/>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spc="0" baseline="0">
                      <a:solidFill>
                        <a:schemeClr val="tx1"/>
                      </a:solidFill>
                      <a:latin typeface="Century Gothic" panose="020B0502020202020204" pitchFamily="34" charset="0"/>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5844177224331346"/>
                      <c:h val="0.1713395713120868"/>
                    </c:manualLayout>
                  </c15:layout>
                </c:ext>
                <c:ext xmlns:c16="http://schemas.microsoft.com/office/drawing/2014/chart" uri="{C3380CC4-5D6E-409C-BE32-E72D297353CC}">
                  <c16:uniqueId val="{00000007-DE3A-4951-BA1C-A7444525912D}"/>
                </c:ext>
              </c:extLst>
            </c:dLbl>
            <c:dLbl>
              <c:idx val="4"/>
              <c:layout>
                <c:manualLayout>
                  <c:x val="-9.9888984709745485E-2"/>
                  <c:y val="0.12877403786306726"/>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spc="0" baseline="0">
                      <a:solidFill>
                        <a:schemeClr val="tx1"/>
                      </a:solidFill>
                      <a:latin typeface="Century Gothic" panose="020B0502020202020204" pitchFamily="34" charset="0"/>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0851093865946766"/>
                      <c:h val="0.10887535858745463"/>
                    </c:manualLayout>
                  </c15:layout>
                </c:ext>
                <c:ext xmlns:c16="http://schemas.microsoft.com/office/drawing/2014/chart" uri="{C3380CC4-5D6E-409C-BE32-E72D297353CC}">
                  <c16:uniqueId val="{00000009-DE3A-4951-BA1C-A7444525912D}"/>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Century Gothic" panose="020B0502020202020204" pitchFamily="34" charset="0"/>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'PPT Simplified Chart Data'!$B$7:$B$11</c:f>
              <c:strCache>
                <c:ptCount val="5"/>
                <c:pt idx="0">
                  <c:v>Corporate/Business</c:v>
                </c:pt>
                <c:pt idx="1">
                  <c:v>Individuals (Workplace) </c:v>
                </c:pt>
                <c:pt idx="2">
                  <c:v>Individuals (Non-Workplace)</c:v>
                </c:pt>
                <c:pt idx="3">
                  <c:v>Foundations/Misc.</c:v>
                </c:pt>
                <c:pt idx="4">
                  <c:v>Restricted </c:v>
                </c:pt>
              </c:strCache>
            </c:strRef>
          </c:cat>
          <c:val>
            <c:numRef>
              <c:f>'PPT Simplified Chart Data'!$D$7:$D$11</c:f>
              <c:numCache>
                <c:formatCode>0%</c:formatCode>
                <c:ptCount val="5"/>
                <c:pt idx="0">
                  <c:v>0.23973175310402486</c:v>
                </c:pt>
                <c:pt idx="1">
                  <c:v>0.49068110672783283</c:v>
                </c:pt>
                <c:pt idx="2">
                  <c:v>9.9392324722788916E-2</c:v>
                </c:pt>
                <c:pt idx="3">
                  <c:v>9.8907251996707884E-2</c:v>
                </c:pt>
                <c:pt idx="4">
                  <c:v>7.1287563448645522E-2</c:v>
                </c:pt>
              </c:numCache>
            </c:numRef>
          </c:val>
          <c:extLst>
            <c:ext xmlns:c16="http://schemas.microsoft.com/office/drawing/2014/chart" uri="{C3380CC4-5D6E-409C-BE32-E72D297353CC}">
              <c16:uniqueId val="{0000000A-DE3A-4951-BA1C-A7444525912D}"/>
            </c:ext>
          </c:extLst>
        </c:ser>
        <c:dLbls>
          <c:dLblPos val="outEnd"/>
          <c:showLegendKey val="0"/>
          <c:showVal val="1"/>
          <c:showCatName val="0"/>
          <c:showSerName val="0"/>
          <c:showPercent val="0"/>
          <c:showBubbleSize val="0"/>
          <c:showLeaderLines val="1"/>
        </c:dLbls>
        <c:firstSliceAng val="53"/>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1BAD5263-30D3-4BC0-AB2E-4BA262CB0E0C}" type="datetimeFigureOut">
              <a:rPr lang="en-US" smtClean="0"/>
              <a:t>2/8/2024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9"/>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AF68416-54C2-4367-BD2F-DA8A2D054416}" type="slidenum">
              <a:rPr lang="en-US" smtClean="0"/>
              <a:t>‹#›</a:t>
            </a:fld>
            <a:endParaRPr lang="en-US"/>
          </a:p>
        </p:txBody>
      </p:sp>
    </p:spTree>
    <p:extLst>
      <p:ext uri="{BB962C8B-B14F-4D97-AF65-F5344CB8AC3E}">
        <p14:creationId xmlns:p14="http://schemas.microsoft.com/office/powerpoint/2010/main" val="2514971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all" baseline="0"/>
              <a:t>[Introduction]</a:t>
            </a:r>
          </a:p>
          <a:p>
            <a:endParaRPr lang="en-US"/>
          </a:p>
          <a:p>
            <a:r>
              <a:rPr lang="en-US"/>
              <a:t>Welcome to the XYZ company kick-off! I’m ______ from ______. Thank you for being here/tuning in/logging on today!</a:t>
            </a:r>
          </a:p>
          <a:p>
            <a:endParaRPr lang="en-US" cap="all" baseline="0"/>
          </a:p>
          <a:p>
            <a:r>
              <a:rPr lang="en-US" cap="all" baseline="0"/>
              <a:t>[insert personal introduction here. Ex. This is my third time heading up the campaign and things are going to look different this year, etc.]</a:t>
            </a:r>
          </a:p>
          <a:p>
            <a:endParaRPr lang="en-US" cap="all" baseline="0"/>
          </a:p>
          <a:p>
            <a:r>
              <a:rPr lang="en-US" cap="none" baseline="0"/>
              <a:t>Before we start today, I’d like to play a little game called what’s missing”?</a:t>
            </a:r>
          </a:p>
          <a:p>
            <a:endParaRPr lang="en-US" cap="none" baseline="0"/>
          </a:p>
          <a:p>
            <a:pPr defTabSz="931774">
              <a:defRPr/>
            </a:pPr>
            <a:r>
              <a:rPr lang="en-US" cap="all" baseline="0"/>
              <a:t>[click to next slide]</a:t>
            </a:r>
          </a:p>
          <a:p>
            <a:endParaRPr lang="en-US"/>
          </a:p>
          <a:p>
            <a:endParaRPr lang="en-US"/>
          </a:p>
          <a:p>
            <a:endParaRPr lang="en-US"/>
          </a:p>
        </p:txBody>
      </p:sp>
    </p:spTree>
    <p:extLst>
      <p:ext uri="{BB962C8B-B14F-4D97-AF65-F5344CB8AC3E}">
        <p14:creationId xmlns:p14="http://schemas.microsoft.com/office/powerpoint/2010/main" val="1990698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slide – special emphasis on ‘25,000 others’]</a:t>
            </a:r>
          </a:p>
          <a:p>
            <a:endParaRPr lang="en-US"/>
          </a:p>
          <a:p>
            <a:r>
              <a:rPr lang="en-US"/>
              <a:t>[READ first point] They’ll go on to create thousands of concerts, shows, exhibitions, arts education programming, public art, festivals, events like BLINK® and more.</a:t>
            </a:r>
          </a:p>
          <a:p>
            <a:endParaRPr lang="en-US"/>
          </a:p>
          <a:p>
            <a:pPr defTabSz="931774">
              <a:defRPr/>
            </a:pPr>
            <a:r>
              <a:rPr lang="en-US"/>
              <a:t>[READ second point] In primary education, the arts have been on the chopping block for decades. This only accelerated during and after the worst of the pandemic. One example of what ArtsWave is doing to combat this is ArtsWave’s “More Arts, More Kids” initiative which is providing annual arts field trips for all 1st-6th graders in Cincinnati Public Schools and soon expanding into Northern Kentucky. These experiences can uniquely open up a </a:t>
            </a:r>
            <a:r>
              <a:rPr lang="en-US" err="1"/>
              <a:t>childs</a:t>
            </a:r>
            <a:r>
              <a:rPr lang="en-US"/>
              <a:t> world to perspectives from communities outside of their own, increase empathy and spur on creative pursuits further down the line in their educational journey.</a:t>
            </a:r>
          </a:p>
          <a:p>
            <a:pPr defTabSz="931774">
              <a:defRPr/>
            </a:pPr>
            <a:endParaRPr lang="en-US"/>
          </a:p>
          <a:p>
            <a:pPr defTabSz="931774">
              <a:defRPr/>
            </a:pPr>
            <a:r>
              <a:rPr lang="en-US"/>
              <a:t>[READ third point] Last year, a total of 2.3 million people attended free or low-cost neighborhood events by ArtsWave-funded organizations, bringing us together through the arts. This represented events by large organizations like the Symphony and Cincinnati Shakespeare, and by smaller neighborhood-based organizations like Clifton Cultural Arts Center, Oxford Community Arts Center and down in Northern Kentucky at The Carnegie.</a:t>
            </a:r>
          </a:p>
        </p:txBody>
      </p:sp>
    </p:spTree>
    <p:extLst>
      <p:ext uri="{BB962C8B-B14F-4D97-AF65-F5344CB8AC3E}">
        <p14:creationId xmlns:p14="http://schemas.microsoft.com/office/powerpoint/2010/main" val="4107122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2088" y="925513"/>
            <a:ext cx="8215313" cy="4621212"/>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42707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all" baseline="0"/>
              <a:t>[THIS YEAR, WE ARE PROVIDING A RECORD 49 ARTS ORGANIZATIONS WITH UNRESTRICTED OPERATING SUPPORT TO SUSTAIN THEIR COMMUNITY IMPACT IN THOSE FIVE AREAS. </a:t>
            </a:r>
          </a:p>
          <a:p>
            <a:endParaRPr lang="en-US" cap="all" baseline="0"/>
          </a:p>
          <a:p>
            <a:r>
              <a:rPr lang="en-US" cap="all" baseline="0"/>
              <a:t>in aggregate, THE ArtsWave CAMPAIGN IS FUNDING 6% OF THESE TOTAL BUDGETS. This </a:t>
            </a:r>
            <a:r>
              <a:rPr lang="en-US" cap="all" baseline="0" err="1"/>
              <a:t>rePRESENts</a:t>
            </a:r>
            <a:r>
              <a:rPr lang="en-US" cap="all" baseline="0"/>
              <a:t> AN irreplaceable, STABLE FOUNDATION from WHICH organizations then deliver thousands of uplifting and inspiring experiences.</a:t>
            </a:r>
            <a:endParaRPr lang="en-US"/>
          </a:p>
          <a:p>
            <a:endParaRPr lang="en-US"/>
          </a:p>
        </p:txBody>
      </p:sp>
      <p:sp>
        <p:nvSpPr>
          <p:cNvPr id="4" name="Slide Number Placeholder 3"/>
          <p:cNvSpPr>
            <a:spLocks noGrp="1"/>
          </p:cNvSpPr>
          <p:nvPr>
            <p:ph type="sldNum" sz="quarter" idx="5"/>
          </p:nvPr>
        </p:nvSpPr>
        <p:spPr/>
        <p:txBody>
          <a:bodyPr/>
          <a:lstStyle/>
          <a:p>
            <a:fld id="{0AF68416-54C2-4367-BD2F-DA8A2D054416}" type="slidenum">
              <a:rPr lang="en-US" smtClean="0"/>
              <a:t>12</a:t>
            </a:fld>
            <a:endParaRPr lang="en-US"/>
          </a:p>
        </p:txBody>
      </p:sp>
    </p:spTree>
    <p:extLst>
      <p:ext uri="{BB962C8B-B14F-4D97-AF65-F5344CB8AC3E}">
        <p14:creationId xmlns:p14="http://schemas.microsoft.com/office/powerpoint/2010/main" val="429545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all" baseline="0"/>
              <a:t>And that impact is broadening to affect more in our region through what is being accomplished.</a:t>
            </a:r>
          </a:p>
        </p:txBody>
      </p:sp>
      <p:sp>
        <p:nvSpPr>
          <p:cNvPr id="4" name="Slide Number Placeholder 3"/>
          <p:cNvSpPr>
            <a:spLocks noGrp="1"/>
          </p:cNvSpPr>
          <p:nvPr>
            <p:ph type="sldNum" sz="quarter" idx="5"/>
          </p:nvPr>
        </p:nvSpPr>
        <p:spPr/>
        <p:txBody>
          <a:bodyPr/>
          <a:lstStyle/>
          <a:p>
            <a:fld id="{0AF68416-54C2-4367-BD2F-DA8A2D054416}" type="slidenum">
              <a:rPr lang="en-US" smtClean="0"/>
              <a:t>13</a:t>
            </a:fld>
            <a:endParaRPr lang="en-US"/>
          </a:p>
        </p:txBody>
      </p:sp>
    </p:spTree>
    <p:extLst>
      <p:ext uri="{BB962C8B-B14F-4D97-AF65-F5344CB8AC3E}">
        <p14:creationId xmlns:p14="http://schemas.microsoft.com/office/powerpoint/2010/main" val="3950725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Alecia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3C556F-FE06-4A72-B7A9-830499903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948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0"/>
              <a:t>Your role is vitally important, as you saw, 49% of the money raised in our annual campaign last year was from workplace campaigns</a:t>
            </a:r>
          </a:p>
          <a:p>
            <a:endParaRPr lang="en-US" b="0"/>
          </a:p>
          <a:p>
            <a:r>
              <a:rPr lang="en-US" b="0"/>
              <a:t>You can motivate and inspire your coworkers to give by: (go through bullets)</a:t>
            </a:r>
          </a:p>
          <a:p>
            <a:endParaRPr lang="en-US"/>
          </a:p>
        </p:txBody>
      </p:sp>
      <p:sp>
        <p:nvSpPr>
          <p:cNvPr id="4" name="Slide Number Placeholder 3"/>
          <p:cNvSpPr>
            <a:spLocks noGrp="1"/>
          </p:cNvSpPr>
          <p:nvPr>
            <p:ph type="sldNum" sz="quarter" idx="5"/>
          </p:nvPr>
        </p:nvSpPr>
        <p:spPr/>
        <p:txBody>
          <a:bodyPr/>
          <a:lstStyle/>
          <a:p>
            <a:fld id="{0AF68416-54C2-4367-BD2F-DA8A2D054416}" type="slidenum">
              <a:rPr lang="en-US" smtClean="0"/>
              <a:t>15</a:t>
            </a:fld>
            <a:endParaRPr lang="en-US"/>
          </a:p>
        </p:txBody>
      </p:sp>
    </p:spTree>
    <p:extLst>
      <p:ext uri="{BB962C8B-B14F-4D97-AF65-F5344CB8AC3E}">
        <p14:creationId xmlns:p14="http://schemas.microsoft.com/office/powerpoint/2010/main" val="1754882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0AF68416-54C2-4367-BD2F-DA8A2D054416}" type="slidenum">
              <a:rPr lang="en-US">
                <a:solidFill>
                  <a:prstClr val="black"/>
                </a:solidFill>
                <a:latin typeface="Calibri" panose="020F0502020204030204"/>
              </a:rPr>
              <a:pPr defTabSz="931774">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1153816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Folks who are new to ArtsWave - who learned something that will inspire your company? </a:t>
            </a:r>
          </a:p>
          <a:p>
            <a:r>
              <a:rPr lang="en-US"/>
              <a:t>Folks who have done this before - who learned something new?</a:t>
            </a:r>
          </a:p>
          <a:p>
            <a:r>
              <a:rPr lang="en-US"/>
              <a:t>There’s always something new to share to engage your people. </a:t>
            </a:r>
          </a:p>
          <a:p>
            <a:endParaRPr lang="en-US"/>
          </a:p>
          <a:p>
            <a:r>
              <a:rPr lang="en-US"/>
              <a:t>Let’s discuss how to engage them most effectively. Use these 4 steps. </a:t>
            </a:r>
          </a:p>
          <a:p>
            <a:endParaRPr lang="en-US"/>
          </a:p>
        </p:txBody>
      </p:sp>
      <p:sp>
        <p:nvSpPr>
          <p:cNvPr id="4" name="Slide Number Placeholder 3"/>
          <p:cNvSpPr>
            <a:spLocks noGrp="1"/>
          </p:cNvSpPr>
          <p:nvPr>
            <p:ph type="sldNum" sz="quarter" idx="5"/>
          </p:nvPr>
        </p:nvSpPr>
        <p:spPr/>
        <p:txBody>
          <a:bodyPr/>
          <a:lstStyle/>
          <a:p>
            <a:pPr defTabSz="931774">
              <a:defRPr/>
            </a:pPr>
            <a:fld id="{0AF68416-54C2-4367-BD2F-DA8A2D054416}" type="slidenum">
              <a:rPr lang="en-US">
                <a:solidFill>
                  <a:prstClr val="black"/>
                </a:solidFill>
                <a:latin typeface="Calibri" panose="020F0502020204030204"/>
              </a:rPr>
              <a:pPr defTabSz="931774">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2155869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How do we help you accomplish these goals and how do you get started? Well we have a number of materials and tools to help you raise awareness and run your campaign.</a:t>
            </a:r>
          </a:p>
          <a:p>
            <a:pPr>
              <a:defRPr/>
            </a:pPr>
            <a:endParaRPr lang="en-US"/>
          </a:p>
          <a:p>
            <a:pPr>
              <a:defRPr/>
            </a:pPr>
            <a:r>
              <a:rPr lang="en-US"/>
              <a:t>Our website has almost everything you need – this is one of the major takeaways from this presentation, that most materials, one-pagers, information, and more can be found at our website artswave.org under the Workplace Giving tab. </a:t>
            </a:r>
            <a:r>
              <a:rPr lang="en-US" b="1"/>
              <a:t>That will become your friend.</a:t>
            </a:r>
          </a:p>
        </p:txBody>
      </p:sp>
      <p:sp>
        <p:nvSpPr>
          <p:cNvPr id="4" name="Slide Number Placeholder 3"/>
          <p:cNvSpPr>
            <a:spLocks noGrp="1"/>
          </p:cNvSpPr>
          <p:nvPr>
            <p:ph type="sldNum" sz="quarter" idx="5"/>
          </p:nvPr>
        </p:nvSpPr>
        <p:spPr/>
        <p:txBody>
          <a:bodyPr/>
          <a:lstStyle/>
          <a:p>
            <a:pPr defTabSz="931774">
              <a:defRPr/>
            </a:pPr>
            <a:fld id="{0AF68416-54C2-4367-BD2F-DA8A2D054416}" type="slidenum">
              <a:rPr lang="en-US">
                <a:solidFill>
                  <a:prstClr val="black"/>
                </a:solidFill>
                <a:latin typeface="Calibri" panose="020F0502020204030204"/>
              </a:rPr>
              <a:pPr defTabSz="931774">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3410138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272729"/>
                </a:solidFill>
                <a:cs typeface="Arial"/>
              </a:rPr>
              <a:t>An arts speaker should be used at your kick-off or at other gatherings to speak for 10-15 minutes about the impact your gifts have on their organization. This is your chance to show the true and life-changing impact a gift to ArtsWave can have.</a:t>
            </a:r>
          </a:p>
          <a:p>
            <a:endParaRPr lang="en-US">
              <a:solidFill>
                <a:srgbClr val="272729"/>
              </a:solidFill>
              <a:cs typeface="Arial"/>
            </a:endParaRPr>
          </a:p>
          <a:p>
            <a:r>
              <a:rPr lang="en-US">
                <a:solidFill>
                  <a:schemeClr val="bg2"/>
                </a:solidFill>
                <a:latin typeface="Gotham-book" panose="02000504050000020004" pitchFamily="2" charset="0"/>
                <a:cs typeface="Gotham Book" pitchFamily="50" charset="0"/>
              </a:rPr>
              <a:t>Performances can range from an evening of live, in-person entertainment to a quick 5-10 minute virtual drop-in. All art forms are available to fit you and your team.  Examples:</a:t>
            </a:r>
          </a:p>
          <a:p>
            <a:endParaRPr lang="en-US">
              <a:solidFill>
                <a:schemeClr val="bg2"/>
              </a:solidFill>
              <a:latin typeface="Gotham-book" panose="02000504050000020004" pitchFamily="2" charset="0"/>
              <a:cs typeface="Gotham Book" pitchFamily="50" charset="0"/>
            </a:endParaRPr>
          </a:p>
          <a:p>
            <a:pPr algn="l">
              <a:buFont typeface="Arial" panose="020B0604020202020204" pitchFamily="34" charset="0"/>
              <a:buChar char="•"/>
            </a:pPr>
            <a:r>
              <a:rPr lang="en-US" b="0" i="1">
                <a:solidFill>
                  <a:srgbClr val="000000"/>
                </a:solidFill>
                <a:effectLst/>
              </a:rPr>
              <a:t>At a retirement party, the lyrics to a popular song are rewritten about the person retiring, then sung by a professional who pops in to the meeting (virtually or in-person) to share in the fun.</a:t>
            </a:r>
            <a:endParaRPr lang="en-US" b="0" i="0">
              <a:solidFill>
                <a:srgbClr val="EB3527"/>
              </a:solidFill>
              <a:effectLst/>
            </a:endParaRPr>
          </a:p>
          <a:p>
            <a:pPr algn="l">
              <a:buFont typeface="Arial" panose="020B0604020202020204" pitchFamily="34" charset="0"/>
              <a:buChar char="•"/>
            </a:pPr>
            <a:r>
              <a:rPr lang="en-US" b="0" i="1">
                <a:solidFill>
                  <a:srgbClr val="000000"/>
                </a:solidFill>
                <a:effectLst/>
              </a:rPr>
              <a:t>A company has someone in leadership who loves classical music, so to surprise that person, an instrumentalist visits the office or joins a call to perform a piece.</a:t>
            </a:r>
            <a:endParaRPr lang="en-US" b="0" i="0">
              <a:solidFill>
                <a:srgbClr val="EB3527"/>
              </a:solidFill>
              <a:effectLst/>
            </a:endParaRPr>
          </a:p>
          <a:p>
            <a:pPr algn="l">
              <a:buFont typeface="Arial" panose="020B0604020202020204" pitchFamily="34" charset="0"/>
              <a:buChar char="•"/>
            </a:pPr>
            <a:r>
              <a:rPr lang="en-US" b="0" i="1">
                <a:solidFill>
                  <a:srgbClr val="000000"/>
                </a:solidFill>
                <a:effectLst/>
              </a:rPr>
              <a:t>A jazz band provides ambient music for a lunch event.</a:t>
            </a:r>
            <a:endParaRPr lang="en-US" b="0" i="0">
              <a:solidFill>
                <a:srgbClr val="EB3527"/>
              </a:solidFill>
              <a:effectLst/>
            </a:endParaRPr>
          </a:p>
          <a:p>
            <a:pPr algn="l">
              <a:buFont typeface="Arial" panose="020B0604020202020204" pitchFamily="34" charset="0"/>
              <a:buChar char="•"/>
            </a:pPr>
            <a:r>
              <a:rPr lang="en-US" b="0" i="1">
                <a:solidFill>
                  <a:srgbClr val="000000"/>
                </a:solidFill>
                <a:effectLst/>
              </a:rPr>
              <a:t>A local actor performs a stirring monologue to get the team ready for a major project that's about to begin.</a:t>
            </a:r>
            <a:endParaRPr lang="en-US">
              <a:solidFill>
                <a:schemeClr val="bg2"/>
              </a:solidFill>
              <a:latin typeface="Gotham-book" panose="02000504050000020004" pitchFamily="2" charset="0"/>
              <a:cs typeface="Gotham Book" pitchFamily="50" charset="0"/>
            </a:endParaRPr>
          </a:p>
          <a:p>
            <a:endParaRPr lang="en-US" cap="all" baseline="0"/>
          </a:p>
        </p:txBody>
      </p:sp>
      <p:sp>
        <p:nvSpPr>
          <p:cNvPr id="4" name="Slide Number Placeholder 3"/>
          <p:cNvSpPr>
            <a:spLocks noGrp="1"/>
          </p:cNvSpPr>
          <p:nvPr>
            <p:ph type="sldNum" sz="quarter" idx="5"/>
          </p:nvPr>
        </p:nvSpPr>
        <p:spPr/>
        <p:txBody>
          <a:bodyPr/>
          <a:lstStyle/>
          <a:p>
            <a:pPr defTabSz="931774">
              <a:defRPr/>
            </a:pPr>
            <a:fld id="{0AF68416-54C2-4367-BD2F-DA8A2D054416}" type="slidenum">
              <a:rPr lang="en-US">
                <a:solidFill>
                  <a:prstClr val="black"/>
                </a:solidFill>
                <a:latin typeface="Calibri" panose="020F0502020204030204"/>
              </a:rPr>
              <a:pPr defTabSz="931774">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2711548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32942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ArtsWave Trivia can be requested via the form in the ArtsWave Workplace Giving Toolkit – FREE and an ArtsWave rep will run the game for you.  </a:t>
            </a:r>
          </a:p>
          <a:p>
            <a:endParaRPr lang="en-US"/>
          </a:p>
          <a:p>
            <a:r>
              <a:rPr lang="en-US"/>
              <a:t>ArtsWave Puzzle Crawl is available on our website anytime and can be run without ArtsWave staff – but let your ArtsWave rep know if you have questions on how it works!  (we will see an example in just a moment)</a:t>
            </a:r>
          </a:p>
          <a:p>
            <a:endParaRPr lang="en-US"/>
          </a:p>
          <a:p>
            <a:r>
              <a:rPr lang="en-US"/>
              <a:t>Videos are also free and available on the toolkit – can also be downloaded from our Vimeo site (which you can link to from the videos section of the toolkit).</a:t>
            </a:r>
          </a:p>
          <a:p>
            <a:endParaRPr lang="en-US" cap="all" baseline="0"/>
          </a:p>
        </p:txBody>
      </p:sp>
      <p:sp>
        <p:nvSpPr>
          <p:cNvPr id="4" name="Slide Number Placeholder 3"/>
          <p:cNvSpPr>
            <a:spLocks noGrp="1"/>
          </p:cNvSpPr>
          <p:nvPr>
            <p:ph type="sldNum" sz="quarter" idx="5"/>
          </p:nvPr>
        </p:nvSpPr>
        <p:spPr/>
        <p:txBody>
          <a:bodyPr/>
          <a:lstStyle/>
          <a:p>
            <a:pPr defTabSz="931774">
              <a:defRPr/>
            </a:pPr>
            <a:fld id="{0AF68416-54C2-4367-BD2F-DA8A2D054416}" type="slidenum">
              <a:rPr lang="en-US">
                <a:solidFill>
                  <a:prstClr val="black"/>
                </a:solidFill>
                <a:latin typeface="Calibri" panose="020F0502020204030204"/>
              </a:rPr>
              <a:pPr defTabSz="931774">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2206209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11"/>
              </a:spcAft>
            </a:pPr>
            <a:r>
              <a:rPr lang="en-US">
                <a:solidFill>
                  <a:srgbClr val="272729"/>
                </a:solidFill>
                <a:cs typeface="Arial"/>
              </a:rPr>
              <a:t>Aside from the specific activities ArtsWave offers/provides, you can get creative and come up with your own.  Here are some examples:</a:t>
            </a:r>
          </a:p>
          <a:p>
            <a:pPr>
              <a:spcAft>
                <a:spcPts val="611"/>
              </a:spcAft>
            </a:pPr>
            <a:endParaRPr lang="en-US">
              <a:solidFill>
                <a:srgbClr val="272729"/>
              </a:solidFill>
              <a:cs typeface="Arial"/>
            </a:endParaRPr>
          </a:p>
          <a:p>
            <a:pPr defTabSz="931774">
              <a:spcAft>
                <a:spcPts val="611"/>
              </a:spcAft>
              <a:defRPr/>
            </a:pPr>
            <a:r>
              <a:rPr lang="en-US" u="none">
                <a:latin typeface="Century Gothic" panose="020B0502020202020204" pitchFamily="34" charset="0"/>
                <a:ea typeface="Times New Roman" panose="02020603050405020304" pitchFamily="18" charset="0"/>
              </a:rPr>
              <a:t>E.W. Scripps </a:t>
            </a:r>
            <a:r>
              <a:rPr lang="en-US">
                <a:latin typeface="Century Gothic" panose="020B0502020202020204" pitchFamily="34" charset="0"/>
                <a:ea typeface="Times New Roman" panose="02020603050405020304" pitchFamily="18" charset="0"/>
              </a:rPr>
              <a:t>hosted actors from Cincinnati Landmark Productions “Kiss Me, Kate” who performed scenes from the show to spice up their campaign and workday</a:t>
            </a:r>
          </a:p>
          <a:p>
            <a:pPr defTabSz="931774">
              <a:spcAft>
                <a:spcPts val="611"/>
              </a:spcAft>
              <a:defRPr/>
            </a:pPr>
            <a:endParaRPr lang="en-US" u="sng">
              <a:solidFill>
                <a:srgbClr val="272729"/>
              </a:solidFill>
              <a:latin typeface="Century Gothic" panose="020B0502020202020204" pitchFamily="34" charset="0"/>
              <a:cs typeface="Arial"/>
            </a:endParaRPr>
          </a:p>
          <a:p>
            <a:pPr defTabSz="931774">
              <a:spcAft>
                <a:spcPts val="611"/>
              </a:spcAft>
              <a:defRPr/>
            </a:pPr>
            <a:r>
              <a:rPr lang="en-US" u="none">
                <a:solidFill>
                  <a:srgbClr val="272729"/>
                </a:solidFill>
                <a:latin typeface="Century Gothic"/>
                <a:cs typeface="Arial"/>
              </a:rPr>
              <a:t>P&amp;G </a:t>
            </a:r>
            <a:r>
              <a:rPr lang="en-US">
                <a:solidFill>
                  <a:srgbClr val="272729"/>
                </a:solidFill>
                <a:latin typeface="Century Gothic"/>
                <a:cs typeface="Arial"/>
              </a:rPr>
              <a:t>brought in Brandon Hawkins from Soul Palette to guide employees through a group-created work of art! (see photo below)</a:t>
            </a:r>
          </a:p>
          <a:p>
            <a:pPr defTabSz="931774">
              <a:spcAft>
                <a:spcPts val="611"/>
              </a:spcAft>
              <a:defRPr/>
            </a:pPr>
            <a:endParaRPr lang="en-US" u="sng">
              <a:solidFill>
                <a:srgbClr val="272729"/>
              </a:solidFill>
              <a:latin typeface="Century Gothic" panose="020B0502020202020204" pitchFamily="34" charset="0"/>
              <a:cs typeface="Arial"/>
            </a:endParaRPr>
          </a:p>
          <a:p>
            <a:pPr defTabSz="931774">
              <a:spcAft>
                <a:spcPts val="611"/>
              </a:spcAft>
              <a:defRPr/>
            </a:pPr>
            <a:r>
              <a:rPr lang="en-US">
                <a:solidFill>
                  <a:srgbClr val="272729"/>
                </a:solidFill>
                <a:latin typeface="Century Gothic" panose="020B0502020202020204" pitchFamily="34" charset="0"/>
                <a:cs typeface="Arial" panose="020B0604020202020204" pitchFamily="34" charset="0"/>
              </a:rPr>
              <a:t>SHP took our 2023 “Created to Grow” theme to heart and centered around how the arts grow figuratively and literally! They brought experts in to create floral arrangements, created themed </a:t>
            </a:r>
            <a:r>
              <a:rPr lang="en-US" err="1">
                <a:solidFill>
                  <a:srgbClr val="272729"/>
                </a:solidFill>
                <a:latin typeface="Century Gothic" panose="020B0502020202020204" pitchFamily="34" charset="0"/>
                <a:cs typeface="Arial" panose="020B0604020202020204" pitchFamily="34" charset="0"/>
              </a:rPr>
              <a:t>artswork</a:t>
            </a:r>
            <a:r>
              <a:rPr lang="en-US">
                <a:solidFill>
                  <a:srgbClr val="272729"/>
                </a:solidFill>
                <a:latin typeface="Century Gothic" panose="020B0502020202020204" pitchFamily="34" charset="0"/>
                <a:cs typeface="Arial" panose="020B0604020202020204" pitchFamily="34" charset="0"/>
              </a:rPr>
              <a:t>, and even installed a Grow mural on their wall!</a:t>
            </a:r>
          </a:p>
          <a:p>
            <a:pPr defTabSz="931774">
              <a:spcAft>
                <a:spcPts val="611"/>
              </a:spcAft>
              <a:defRPr/>
            </a:pPr>
            <a:endParaRPr lang="en-US" u="sng">
              <a:solidFill>
                <a:srgbClr val="272729"/>
              </a:solidFill>
              <a:latin typeface="Century Gothic" panose="020B0502020202020204" pitchFamily="34" charset="0"/>
              <a:cs typeface="Arial" panose="020B0604020202020204" pitchFamily="34" charset="0"/>
            </a:endParaRPr>
          </a:p>
          <a:p>
            <a:pPr defTabSz="931774">
              <a:spcAft>
                <a:spcPts val="611"/>
              </a:spcAft>
              <a:defRPr/>
            </a:pPr>
            <a:r>
              <a:rPr lang="en-US" u="none">
                <a:solidFill>
                  <a:srgbClr val="272729"/>
                </a:solidFill>
                <a:latin typeface="Century Gothic" panose="020B0502020202020204" pitchFamily="34" charset="0"/>
                <a:cs typeface="Arial" panose="020B0604020202020204" pitchFamily="34" charset="0"/>
              </a:rPr>
              <a:t>Finally, back at P&amp;G they </a:t>
            </a:r>
            <a:r>
              <a:rPr lang="en-US"/>
              <a:t>created a puzzle from the "Our Golden City of the Arts" mural by Cedric Michael Cox that was completed by the employees. </a:t>
            </a:r>
            <a:endParaRPr lang="en-US" u="sng">
              <a:solidFill>
                <a:srgbClr val="272729"/>
              </a:solidFill>
              <a:cs typeface="Arial"/>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AF68416-54C2-4367-BD2F-DA8A2D05441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233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give, you not only will be contributing to the impact you’ve been hearing about, but you also get some great benefits for you and your family.</a:t>
            </a:r>
          </a:p>
          <a:p>
            <a:endParaRPr lang="en-US"/>
          </a:p>
          <a:p>
            <a:r>
              <a:rPr lang="en-US"/>
              <a:t>[</a:t>
            </a:r>
            <a:r>
              <a:rPr lang="en-US" cap="all" baseline="0"/>
              <a:t>go over benefits. Each click reveals a new benefit level</a:t>
            </a:r>
            <a:r>
              <a:rPr lang="en-US"/>
              <a:t>]</a:t>
            </a:r>
          </a:p>
          <a:p>
            <a:endParaRPr lang="en-US"/>
          </a:p>
          <a:p>
            <a:r>
              <a:rPr lang="en-US"/>
              <a:t>Remember to emphasize Team Cincinnati</a:t>
            </a:r>
          </a:p>
          <a:p>
            <a:endParaRPr lang="en-US"/>
          </a:p>
          <a:p>
            <a:r>
              <a:rPr lang="en-US"/>
              <a:t>[IF YOU HAVE A PARTICULAR BENEFIT THAT YOU RECEIVE, TELL A PERSONAL STORY ABOUT YOUR EXPERIENCE WITH THAT BENEFIT]</a:t>
            </a:r>
          </a:p>
          <a:p>
            <a:endParaRPr lang="en-US"/>
          </a:p>
          <a:p>
            <a:r>
              <a:rPr lang="en-US"/>
              <a:t>[CLICK TO NEXT PAGE]</a:t>
            </a:r>
          </a:p>
        </p:txBody>
      </p:sp>
    </p:spTree>
    <p:extLst>
      <p:ext uri="{BB962C8B-B14F-4D97-AF65-F5344CB8AC3E}">
        <p14:creationId xmlns:p14="http://schemas.microsoft.com/office/powerpoint/2010/main" val="2697698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entury Gothic" panose="020B0502020202020204" pitchFamily="34" charset="0"/>
              </a:rPr>
              <a:t>[Read what you’d like, SAME AS LAST SLIDE]</a:t>
            </a:r>
          </a:p>
          <a:p>
            <a:endParaRPr lang="en-US">
              <a:latin typeface="Century Gothic" panose="020B0502020202020204" pitchFamily="34" charset="0"/>
            </a:endParaRPr>
          </a:p>
          <a:p>
            <a:endParaRPr lang="en-US">
              <a:latin typeface="Century Gothic" panose="020B0502020202020204" pitchFamily="34" charset="0"/>
            </a:endParaRPr>
          </a:p>
          <a:p>
            <a:pPr defTabSz="931774">
              <a:defRPr/>
            </a:pPr>
            <a:r>
              <a:rPr lang="en-US" cap="all" baseline="0"/>
              <a:t>[click to next slide]</a:t>
            </a:r>
          </a:p>
          <a:p>
            <a:endParaRPr lang="en-US"/>
          </a:p>
        </p:txBody>
      </p:sp>
    </p:spTree>
    <p:extLst>
      <p:ext uri="{BB962C8B-B14F-4D97-AF65-F5344CB8AC3E}">
        <p14:creationId xmlns:p14="http://schemas.microsoft.com/office/powerpoint/2010/main" val="28804162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give to ArtsWave you also have the opportunity to join groups centered around a shared understanding of the arts’ role in our community. You can see first-hand how the arts bring people together in these groups.</a:t>
            </a:r>
          </a:p>
          <a:p>
            <a:endParaRPr lang="en-US"/>
          </a:p>
          <a:p>
            <a:r>
              <a:rPr lang="en-US"/>
              <a:t>[</a:t>
            </a:r>
            <a:r>
              <a:rPr lang="en-US" cap="all" baseline="0"/>
              <a:t>Go over each of the affinity groups if you’d like, if you’re part of one, talk personally about that</a:t>
            </a:r>
            <a:r>
              <a:rPr lang="en-US"/>
              <a:t>].</a:t>
            </a:r>
          </a:p>
          <a:p>
            <a:endParaRPr lang="en-US"/>
          </a:p>
          <a:p>
            <a:pPr defTabSz="931774">
              <a:defRPr/>
            </a:pPr>
            <a:r>
              <a:rPr lang="en-US" cap="all" baseline="0"/>
              <a:t>[click to next slide]</a:t>
            </a:r>
          </a:p>
          <a:p>
            <a:endParaRPr lang="en-US"/>
          </a:p>
        </p:txBody>
      </p:sp>
      <p:sp>
        <p:nvSpPr>
          <p:cNvPr id="4" name="Slide Number Placeholder 3"/>
          <p:cNvSpPr>
            <a:spLocks noGrp="1"/>
          </p:cNvSpPr>
          <p:nvPr>
            <p:ph type="sldNum" sz="quarter" idx="5"/>
          </p:nvPr>
        </p:nvSpPr>
        <p:spPr/>
        <p:txBody>
          <a:bodyPr/>
          <a:lstStyle/>
          <a:p>
            <a:fld id="{0AF68416-54C2-4367-BD2F-DA8A2D054416}" type="slidenum">
              <a:rPr lang="en-US" smtClean="0"/>
              <a:t>24</a:t>
            </a:fld>
            <a:endParaRPr lang="en-US"/>
          </a:p>
        </p:txBody>
      </p:sp>
    </p:spTree>
    <p:extLst>
      <p:ext uri="{BB962C8B-B14F-4D97-AF65-F5344CB8AC3E}">
        <p14:creationId xmlns:p14="http://schemas.microsoft.com/office/powerpoint/2010/main" val="39903291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AF68416-54C2-4367-BD2F-DA8A2D05441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6877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0AF68416-54C2-4367-BD2F-DA8A2D054416}" type="slidenum">
              <a:rPr lang="en-US">
                <a:solidFill>
                  <a:prstClr val="black"/>
                </a:solidFill>
                <a:latin typeface="Calibri" panose="020F0502020204030204"/>
              </a:rPr>
              <a:pPr defTabSz="931774">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3062104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0AF68416-54C2-4367-BD2F-DA8A2D054416}" type="slidenum">
              <a:rPr lang="en-US">
                <a:solidFill>
                  <a:prstClr val="black"/>
                </a:solidFill>
                <a:latin typeface="Calibri" panose="020F0502020204030204"/>
              </a:rPr>
              <a:pPr defTabSz="931774">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1717768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none" baseline="0"/>
              <a:t>Thank you for being here / logging in / etc. today!</a:t>
            </a:r>
          </a:p>
          <a:p>
            <a:endParaRPr lang="en-US" cap="none" baseline="0"/>
          </a:p>
          <a:p>
            <a:r>
              <a:rPr lang="en-US" cap="none" baseline="0"/>
              <a:t>[insert any last minute reminders and giving instructions]</a:t>
            </a:r>
          </a:p>
          <a:p>
            <a:endParaRPr lang="en-US" cap="none" baseline="0"/>
          </a:p>
          <a:p>
            <a:r>
              <a:rPr lang="en-US" cap="none" baseline="0"/>
              <a:t>Thanks again! </a:t>
            </a:r>
          </a:p>
        </p:txBody>
      </p:sp>
      <p:sp>
        <p:nvSpPr>
          <p:cNvPr id="4" name="Slide Number Placeholder 3"/>
          <p:cNvSpPr>
            <a:spLocks noGrp="1"/>
          </p:cNvSpPr>
          <p:nvPr>
            <p:ph type="sldNum" sz="quarter" idx="5"/>
          </p:nvPr>
        </p:nvSpPr>
        <p:spPr/>
        <p:txBody>
          <a:bodyPr/>
          <a:lstStyle/>
          <a:p>
            <a:pPr defTabSz="931774">
              <a:defRPr/>
            </a:pPr>
            <a:fld id="{563C556F-FE06-4A72-B7A9-830499903169}" type="slidenum">
              <a:rPr lang="en-US">
                <a:solidFill>
                  <a:prstClr val="black"/>
                </a:solidFill>
                <a:latin typeface="Century Gothic" panose="020B0502020202020204" pitchFamily="34" charset="0"/>
              </a:rPr>
              <a:pPr defTabSz="931774">
                <a:defRPr/>
              </a:pPr>
              <a:t>28</a:t>
            </a:fld>
            <a:endParaRPr lang="en-US">
              <a:solidFill>
                <a:prstClr val="black"/>
              </a:solidFill>
              <a:latin typeface="Century Gothic" panose="020B0502020202020204" pitchFamily="34" charset="0"/>
            </a:endParaRPr>
          </a:p>
        </p:txBody>
      </p:sp>
    </p:spTree>
    <p:extLst>
      <p:ext uri="{BB962C8B-B14F-4D97-AF65-F5344CB8AC3E}">
        <p14:creationId xmlns:p14="http://schemas.microsoft.com/office/powerpoint/2010/main" val="3685651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up, have a non-descript brick wall. At first glance, you’d think nothing was missing. It’s a wall. But there IS something missing.</a:t>
            </a:r>
          </a:p>
          <a:p>
            <a:endParaRPr lang="en-US"/>
          </a:p>
          <a:p>
            <a:r>
              <a:rPr lang="en-US"/>
              <a:t>[CLICK]</a:t>
            </a:r>
          </a:p>
          <a:p>
            <a:endParaRPr lang="en-US"/>
          </a:p>
          <a:p>
            <a:r>
              <a:rPr lang="en-US"/>
              <a:t>How about that to get someone out of their Monday morning funk as they pull up and park next to it?! Cincinnati is #2 in the country for street art and our murals play a major role in transforming the city into one big canvas, giving everyone who lives here a sense of pride in where they live and work.</a:t>
            </a:r>
          </a:p>
          <a:p>
            <a:endParaRPr lang="en-US"/>
          </a:p>
        </p:txBody>
      </p:sp>
      <p:sp>
        <p:nvSpPr>
          <p:cNvPr id="4" name="Slide Number Placeholder 3"/>
          <p:cNvSpPr>
            <a:spLocks noGrp="1"/>
          </p:cNvSpPr>
          <p:nvPr>
            <p:ph type="sldNum" sz="quarter" idx="5"/>
          </p:nvPr>
        </p:nvSpPr>
        <p:spPr/>
        <p:txBody>
          <a:bodyPr/>
          <a:lstStyle/>
          <a:p>
            <a:fld id="{0AF68416-54C2-4367-BD2F-DA8A2D054416}" type="slidenum">
              <a:rPr lang="en-US" smtClean="0"/>
              <a:t>3</a:t>
            </a:fld>
            <a:endParaRPr lang="en-US"/>
          </a:p>
        </p:txBody>
      </p:sp>
    </p:spTree>
    <p:extLst>
      <p:ext uri="{BB962C8B-B14F-4D97-AF65-F5344CB8AC3E}">
        <p14:creationId xmlns:p14="http://schemas.microsoft.com/office/powerpoint/2010/main" val="3333643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about this one? Some of you may recognize this as one of the iconic buildings on the river in Northern Kentucky. Although the building and the surrounding area are nice, what’s missing? </a:t>
            </a:r>
          </a:p>
          <a:p>
            <a:endParaRPr lang="en-US"/>
          </a:p>
          <a:p>
            <a:r>
              <a:rPr lang="en-US"/>
              <a:t>[CLICK]</a:t>
            </a:r>
          </a:p>
          <a:p>
            <a:endParaRPr lang="en-US"/>
          </a:p>
          <a:p>
            <a:r>
              <a:rPr lang="en-US"/>
              <a:t>It’s BLINK, illuminated by ArtsWave, the region’s largest event ever and the largest immersive art event in the nation.</a:t>
            </a:r>
          </a:p>
          <a:p>
            <a:endParaRPr lang="en-US"/>
          </a:p>
          <a:p>
            <a:r>
              <a:rPr lang="en-US"/>
              <a:t>[CLICK TO NEXT SLIDE]</a:t>
            </a:r>
          </a:p>
        </p:txBody>
      </p:sp>
      <p:sp>
        <p:nvSpPr>
          <p:cNvPr id="4" name="Slide Number Placeholder 3"/>
          <p:cNvSpPr>
            <a:spLocks noGrp="1"/>
          </p:cNvSpPr>
          <p:nvPr>
            <p:ph type="sldNum" sz="quarter" idx="5"/>
          </p:nvPr>
        </p:nvSpPr>
        <p:spPr/>
        <p:txBody>
          <a:bodyPr/>
          <a:lstStyle/>
          <a:p>
            <a:fld id="{0AF68416-54C2-4367-BD2F-DA8A2D054416}" type="slidenum">
              <a:rPr lang="en-US" smtClean="0"/>
              <a:t>4</a:t>
            </a:fld>
            <a:endParaRPr lang="en-US"/>
          </a:p>
        </p:txBody>
      </p:sp>
    </p:spTree>
    <p:extLst>
      <p:ext uri="{BB962C8B-B14F-4D97-AF65-F5344CB8AC3E}">
        <p14:creationId xmlns:p14="http://schemas.microsoft.com/office/powerpoint/2010/main" val="4179270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Last but not least, we have a lovely photo of Music Hall and Washington Park, but it looks a bit boring and stodgy here. What’s missing? </a:t>
            </a:r>
          </a:p>
          <a:p>
            <a:endParaRPr lang="en-US"/>
          </a:p>
          <a:p>
            <a:r>
              <a:rPr lang="en-US"/>
              <a:t>[CLICK]</a:t>
            </a:r>
          </a:p>
          <a:p>
            <a:endParaRPr lang="en-US"/>
          </a:p>
          <a:p>
            <a:r>
              <a:rPr lang="en-US"/>
              <a:t>There we go! Free and low-cost concerts and festivals happen all the time there, turning it from a nice park with an old building next to it to a vibrant, community-first venue that makes this part of the neighborhood come alive with energy and creativity and a feeling of togetherness.</a:t>
            </a:r>
          </a:p>
          <a:p>
            <a:endParaRPr lang="en-US"/>
          </a:p>
          <a:p>
            <a:r>
              <a:rPr lang="en-US"/>
              <a:t>So, what was missing in all of those photos? What made each location more vibrant?</a:t>
            </a:r>
          </a:p>
          <a:p>
            <a:endParaRPr lang="en-US"/>
          </a:p>
          <a:p>
            <a:r>
              <a:rPr lang="en-US"/>
              <a:t>THE ARTS!</a:t>
            </a:r>
          </a:p>
          <a:p>
            <a:endParaRPr lang="en-US"/>
          </a:p>
          <a:p>
            <a:r>
              <a:rPr lang="en-US"/>
              <a:t>[CLICK TO NEXT SLIDE]</a:t>
            </a:r>
          </a:p>
          <a:p>
            <a:endParaRPr lang="en-US"/>
          </a:p>
        </p:txBody>
      </p:sp>
      <p:sp>
        <p:nvSpPr>
          <p:cNvPr id="4" name="Slide Number Placeholder 3"/>
          <p:cNvSpPr>
            <a:spLocks noGrp="1"/>
          </p:cNvSpPr>
          <p:nvPr>
            <p:ph type="sldNum" sz="quarter" idx="5"/>
          </p:nvPr>
        </p:nvSpPr>
        <p:spPr/>
        <p:txBody>
          <a:bodyPr/>
          <a:lstStyle/>
          <a:p>
            <a:fld id="{0AF68416-54C2-4367-BD2F-DA8A2D054416}" type="slidenum">
              <a:rPr lang="en-US" smtClean="0"/>
              <a:t>5</a:t>
            </a:fld>
            <a:endParaRPr lang="en-US"/>
          </a:p>
        </p:txBody>
      </p:sp>
    </p:spTree>
    <p:extLst>
      <p:ext uri="{BB962C8B-B14F-4D97-AF65-F5344CB8AC3E}">
        <p14:creationId xmlns:p14="http://schemas.microsoft.com/office/powerpoint/2010/main" val="2509376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heard a lot about what your gifts to ArtsWave do and the impact they can have. This video really puts it all together. Let’s watch.</a:t>
            </a:r>
          </a:p>
          <a:p>
            <a:endParaRPr lang="en-US"/>
          </a:p>
          <a:p>
            <a:r>
              <a:rPr lang="en-US"/>
              <a:t>[AFTER VIDEO]: So now you know more about how we fund the arts in Cincinnati and the important role each of us plays in that funding.</a:t>
            </a:r>
          </a:p>
          <a:p>
            <a:endParaRPr lang="en-US"/>
          </a:p>
          <a:p>
            <a:pPr defTabSz="931774">
              <a:defRPr/>
            </a:pPr>
            <a:r>
              <a:rPr lang="en-US" cap="all" baseline="0"/>
              <a:t>[click to next slide]</a:t>
            </a:r>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1205994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Those were just a few small examples of what our arts do for our region. But, on the whole…</a:t>
            </a:r>
          </a:p>
          <a:p>
            <a:endParaRPr lang="en-US"/>
          </a:p>
          <a:p>
            <a:r>
              <a:rPr lang="en-US"/>
              <a:t>[READ SLIDE]</a:t>
            </a:r>
          </a:p>
          <a:p>
            <a:endParaRPr lang="en-US"/>
          </a:p>
          <a:p>
            <a:r>
              <a:rPr lang="en-US"/>
              <a:t>How do they do that?</a:t>
            </a:r>
          </a:p>
          <a:p>
            <a:endParaRPr lang="en-US"/>
          </a:p>
          <a:p>
            <a:r>
              <a:rPr lang="en-US"/>
              <a:t>[CLICK SLIDE]</a:t>
            </a:r>
          </a:p>
        </p:txBody>
      </p:sp>
      <p:sp>
        <p:nvSpPr>
          <p:cNvPr id="4" name="Slide Number Placeholder 3"/>
          <p:cNvSpPr>
            <a:spLocks noGrp="1"/>
          </p:cNvSpPr>
          <p:nvPr>
            <p:ph type="sldNum" sz="quarter" idx="5"/>
          </p:nvPr>
        </p:nvSpPr>
        <p:spPr/>
        <p:txBody>
          <a:bodyPr/>
          <a:lstStyle/>
          <a:p>
            <a:fld id="{0AF68416-54C2-4367-BD2F-DA8A2D054416}" type="slidenum">
              <a:rPr lang="en-US" smtClean="0"/>
              <a:t>7</a:t>
            </a:fld>
            <a:endParaRPr lang="en-US"/>
          </a:p>
        </p:txBody>
      </p:sp>
    </p:spTree>
    <p:extLst>
      <p:ext uri="{BB962C8B-B14F-4D97-AF65-F5344CB8AC3E}">
        <p14:creationId xmlns:p14="http://schemas.microsoft.com/office/powerpoint/2010/main" val="4107794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a few examples:</a:t>
            </a:r>
          </a:p>
          <a:p>
            <a:endParaRPr lang="en-US"/>
          </a:p>
          <a:p>
            <a:r>
              <a:rPr lang="en-US"/>
              <a:t>[READ FIRST POINT] Studies show that kids who are involved in the arts are 5x less likely to drop out of school and 2x more likely to graduate college. </a:t>
            </a:r>
          </a:p>
          <a:p>
            <a:endParaRPr lang="en-US"/>
          </a:p>
          <a:p>
            <a:r>
              <a:rPr lang="en-US"/>
              <a:t>[READ SECOND POINT] 91% in a recent study reported making new friends as a result of participating in the arts. In our culture, as the epidemic of loneliness continues to get worse, the arts are a bright spot in building human connections.</a:t>
            </a:r>
          </a:p>
          <a:p>
            <a:endParaRPr lang="en-US"/>
          </a:p>
          <a:p>
            <a:r>
              <a:rPr lang="en-US"/>
              <a:t>[READ THIRD POINT] 90% of those in a study by University of Cincinnati agreed that the arts help them understand perspectives from other cultures. We’re more tribal than ever these days and the arts can help combat that.</a:t>
            </a:r>
          </a:p>
          <a:p>
            <a:endParaRPr lang="en-US"/>
          </a:p>
          <a:p>
            <a:r>
              <a:rPr lang="en-US"/>
              <a:t>[READ FOURTH POINT] For the third year in a row, the Cincinnati region was named a top 20 arts-vibrant community, with special recognition given to our plentiful public art. Everyone that was around the past few years probably remembers BLINK, illuminated by ArtsWave. It has become the largest immersive arts experience in the nation and the largest event of any kind in Cincinnati. That’s a great example of the arts showcasing our region and bringing folks from every walk of life together.</a:t>
            </a:r>
          </a:p>
          <a:p>
            <a:endParaRPr lang="en-US"/>
          </a:p>
          <a:p>
            <a:r>
              <a:rPr lang="en-US"/>
              <a:t>So, what does all this that have to do with ArtsWave?</a:t>
            </a:r>
          </a:p>
          <a:p>
            <a:endParaRPr lang="en-US"/>
          </a:p>
          <a:p>
            <a:r>
              <a:rPr lang="en-US"/>
              <a:t>[CLICK SLIDE]</a:t>
            </a:r>
          </a:p>
        </p:txBody>
      </p:sp>
      <p:sp>
        <p:nvSpPr>
          <p:cNvPr id="4" name="Slide Number Placeholder 3"/>
          <p:cNvSpPr>
            <a:spLocks noGrp="1"/>
          </p:cNvSpPr>
          <p:nvPr>
            <p:ph type="sldNum" sz="quarter" idx="5"/>
          </p:nvPr>
        </p:nvSpPr>
        <p:spPr/>
        <p:txBody>
          <a:bodyPr/>
          <a:lstStyle/>
          <a:p>
            <a:fld id="{0AF68416-54C2-4367-BD2F-DA8A2D054416}" type="slidenum">
              <a:rPr lang="en-US" smtClean="0"/>
              <a:t>8</a:t>
            </a:fld>
            <a:endParaRPr lang="en-US"/>
          </a:p>
        </p:txBody>
      </p:sp>
    </p:spTree>
    <p:extLst>
      <p:ext uri="{BB962C8B-B14F-4D97-AF65-F5344CB8AC3E}">
        <p14:creationId xmlns:p14="http://schemas.microsoft.com/office/powerpoint/2010/main" val="3100708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YOUR gift to ArtsWave that makes this possible.</a:t>
            </a:r>
          </a:p>
          <a:p>
            <a:endParaRPr lang="en-US"/>
          </a:p>
          <a:p>
            <a:r>
              <a:rPr lang="en-US"/>
              <a:t>[READ RED TEXT AFTER IT COMES IN]</a:t>
            </a:r>
          </a:p>
          <a:p>
            <a:endParaRPr lang="en-US"/>
          </a:p>
          <a:p>
            <a:r>
              <a:rPr lang="en-US"/>
              <a:t>Since 1927, the community has invested more than $350 million through ArtsWave, creating a dynamic foundation for our arts and our region to thrive. This started with a lead gift of $1 million from the Taft family, but was then matched and surpassed that same year with 2.5 million from regular folks in the community! So, from the beginning, this campaign has relied on thousands across the region.</a:t>
            </a:r>
          </a:p>
          <a:p>
            <a:endParaRPr lang="en-US"/>
          </a:p>
          <a:p>
            <a:r>
              <a:rPr lang="en-US"/>
              <a:t>Let’s look at where your gift goes today. </a:t>
            </a:r>
          </a:p>
          <a:p>
            <a:endParaRPr lang="en-US"/>
          </a:p>
          <a:p>
            <a:r>
              <a:rPr lang="en-US"/>
              <a:t>[CLICK SLIDE]</a:t>
            </a:r>
          </a:p>
        </p:txBody>
      </p:sp>
    </p:spTree>
    <p:extLst>
      <p:ext uri="{BB962C8B-B14F-4D97-AF65-F5344CB8AC3E}">
        <p14:creationId xmlns:p14="http://schemas.microsoft.com/office/powerpoint/2010/main" val="67849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303" indent="0" algn="ctr">
              <a:buNone/>
              <a:defRPr>
                <a:solidFill>
                  <a:schemeClr val="tx1">
                    <a:tint val="75000"/>
                  </a:schemeClr>
                </a:solidFill>
              </a:defRPr>
            </a:lvl2pPr>
            <a:lvl3pPr marL="912606" indent="0" algn="ctr">
              <a:buNone/>
              <a:defRPr>
                <a:solidFill>
                  <a:schemeClr val="tx1">
                    <a:tint val="75000"/>
                  </a:schemeClr>
                </a:solidFill>
              </a:defRPr>
            </a:lvl3pPr>
            <a:lvl4pPr marL="1368904" indent="0" algn="ctr">
              <a:buNone/>
              <a:defRPr>
                <a:solidFill>
                  <a:schemeClr val="tx1">
                    <a:tint val="75000"/>
                  </a:schemeClr>
                </a:solidFill>
              </a:defRPr>
            </a:lvl4pPr>
            <a:lvl5pPr marL="1825206" indent="0" algn="ctr">
              <a:buNone/>
              <a:defRPr>
                <a:solidFill>
                  <a:schemeClr val="tx1">
                    <a:tint val="75000"/>
                  </a:schemeClr>
                </a:solidFill>
              </a:defRPr>
            </a:lvl5pPr>
            <a:lvl6pPr marL="2281503" indent="0" algn="ctr">
              <a:buNone/>
              <a:defRPr>
                <a:solidFill>
                  <a:schemeClr val="tx1">
                    <a:tint val="75000"/>
                  </a:schemeClr>
                </a:solidFill>
              </a:defRPr>
            </a:lvl6pPr>
            <a:lvl7pPr marL="2737809" indent="0" algn="ctr">
              <a:buNone/>
              <a:defRPr>
                <a:solidFill>
                  <a:schemeClr val="tx1">
                    <a:tint val="75000"/>
                  </a:schemeClr>
                </a:solidFill>
              </a:defRPr>
            </a:lvl7pPr>
            <a:lvl8pPr marL="3194106" indent="0" algn="ctr">
              <a:buNone/>
              <a:defRPr>
                <a:solidFill>
                  <a:schemeClr val="tx1">
                    <a:tint val="75000"/>
                  </a:schemeClr>
                </a:solidFill>
              </a:defRPr>
            </a:lvl8pPr>
            <a:lvl9pPr marL="365040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AC5764E-B445-6945-A445-F7185AC77655}" type="datetimeFigureOut">
              <a:rPr lang="en-US" smtClean="0">
                <a:solidFill>
                  <a:prstClr val="black">
                    <a:tint val="75000"/>
                  </a:prstClr>
                </a:solidFill>
              </a:rPr>
              <a:pPr/>
              <a:t>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8460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C5764E-B445-6945-A445-F7185AC77655}" type="datetimeFigureOut">
              <a:rPr lang="en-US" smtClean="0">
                <a:solidFill>
                  <a:prstClr val="black">
                    <a:tint val="75000"/>
                  </a:prstClr>
                </a:solidFill>
              </a:rPr>
              <a:pPr/>
              <a:t>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7857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6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C5764E-B445-6945-A445-F7185AC77655}" type="datetimeFigureOut">
              <a:rPr lang="en-US" smtClean="0">
                <a:solidFill>
                  <a:prstClr val="black">
                    <a:tint val="75000"/>
                  </a:prstClr>
                </a:solidFill>
              </a:rPr>
              <a:pPr/>
              <a:t>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3794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icture with Caption Slide">
    <p:spTree>
      <p:nvGrpSpPr>
        <p:cNvPr id="1" name=""/>
        <p:cNvGrpSpPr/>
        <p:nvPr/>
      </p:nvGrpSpPr>
      <p:grpSpPr>
        <a:xfrm>
          <a:off x="0" y="0"/>
          <a:ext cx="0" cy="0"/>
          <a:chOff x="0" y="0"/>
          <a:chExt cx="0" cy="0"/>
        </a:xfrm>
      </p:grpSpPr>
      <p:sp>
        <p:nvSpPr>
          <p:cNvPr id="13" name="Picture Placeholder 17">
            <a:extLst>
              <a:ext uri="{FF2B5EF4-FFF2-40B4-BE49-F238E27FC236}">
                <a16:creationId xmlns:a16="http://schemas.microsoft.com/office/drawing/2014/main" id="{DC6A49EA-D54F-B341-B61B-15DAC7A19537}"/>
              </a:ext>
            </a:extLst>
          </p:cNvPr>
          <p:cNvSpPr>
            <a:spLocks noGrp="1"/>
          </p:cNvSpPr>
          <p:nvPr>
            <p:ph type="pic" sz="quarter" idx="10"/>
          </p:nvPr>
        </p:nvSpPr>
        <p:spPr>
          <a:xfrm>
            <a:off x="1" y="0"/>
            <a:ext cx="12192000" cy="6858000"/>
          </a:xfrm>
        </p:spPr>
        <p:txBody>
          <a:bodyPr/>
          <a:lstStyle/>
          <a:p>
            <a:r>
              <a:rPr lang="en-US"/>
              <a:t>Click icon to add picture</a:t>
            </a:r>
          </a:p>
        </p:txBody>
      </p:sp>
      <p:sp>
        <p:nvSpPr>
          <p:cNvPr id="14" name="Content Placeholder 2">
            <a:extLst>
              <a:ext uri="{FF2B5EF4-FFF2-40B4-BE49-F238E27FC236}">
                <a16:creationId xmlns:a16="http://schemas.microsoft.com/office/drawing/2014/main" id="{E5B03BC3-4A21-6B47-9AEF-00343B4ABADC}"/>
              </a:ext>
            </a:extLst>
          </p:cNvPr>
          <p:cNvSpPr>
            <a:spLocks noGrp="1"/>
          </p:cNvSpPr>
          <p:nvPr>
            <p:ph sz="half" idx="1"/>
          </p:nvPr>
        </p:nvSpPr>
        <p:spPr>
          <a:xfrm>
            <a:off x="8554454" y="4634581"/>
            <a:ext cx="3380875" cy="1589756"/>
          </a:xfrm>
        </p:spPr>
        <p:txBody>
          <a:bodyPr>
            <a:normAutofit/>
          </a:bodyPr>
          <a:lstStyle>
            <a:lvl1pPr>
              <a:defRPr sz="1200" b="1">
                <a:solidFill>
                  <a:schemeClr val="bg1"/>
                </a:solidFill>
              </a:defRPr>
            </a:lvl1pPr>
            <a:lvl2pPr>
              <a:defRPr sz="1050" b="1">
                <a:solidFill>
                  <a:schemeClr val="bg1"/>
                </a:solidFill>
              </a:defRPr>
            </a:lvl2pPr>
            <a:lvl3pPr>
              <a:defRPr sz="900" b="1">
                <a:solidFill>
                  <a:schemeClr val="bg1"/>
                </a:solidFill>
              </a:defRPr>
            </a:lvl3pPr>
            <a:lvl4pPr>
              <a:defRPr sz="825" b="1">
                <a:solidFill>
                  <a:schemeClr val="bg1"/>
                </a:solidFill>
              </a:defRPr>
            </a:lvl4pPr>
            <a:lvl5pPr>
              <a:defRPr sz="825"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70E8F535-3DBB-CE4A-B4FE-65BDB880ABAE}"/>
              </a:ext>
            </a:extLst>
          </p:cNvPr>
          <p:cNvSpPr txBox="1"/>
          <p:nvPr userDrawn="1"/>
        </p:nvSpPr>
        <p:spPr>
          <a:xfrm>
            <a:off x="11550318" y="6224338"/>
            <a:ext cx="641684" cy="300082"/>
          </a:xfrm>
          <a:prstGeom prst="rect">
            <a:avLst/>
          </a:prstGeom>
          <a:noFill/>
        </p:spPr>
        <p:txBody>
          <a:bodyPr wrap="square" rtlCol="0">
            <a:spAutoFit/>
          </a:bodyPr>
          <a:lstStyle/>
          <a:p>
            <a:fld id="{F565C2C0-DD37-6E40-A56D-25D39EE04270}" type="slidenum">
              <a:rPr lang="en-US" sz="1350" b="1" smtClean="0">
                <a:solidFill>
                  <a:schemeClr val="bg1"/>
                </a:solidFill>
                <a:latin typeface="Century Gothic" panose="020B0502020202020204" pitchFamily="34" charset="0"/>
              </a:rPr>
              <a:t>‹#›</a:t>
            </a:fld>
            <a:endParaRPr lang="en-US" sz="1350" b="1">
              <a:solidFill>
                <a:schemeClr val="bg1"/>
              </a:solidFill>
              <a:latin typeface="Century Gothic" panose="020B0502020202020204" pitchFamily="34" charset="0"/>
            </a:endParaRPr>
          </a:p>
        </p:txBody>
      </p:sp>
      <p:sp>
        <p:nvSpPr>
          <p:cNvPr id="8" name="Text Placeholder 2">
            <a:extLst>
              <a:ext uri="{FF2B5EF4-FFF2-40B4-BE49-F238E27FC236}">
                <a16:creationId xmlns:a16="http://schemas.microsoft.com/office/drawing/2014/main" id="{E23BD97D-26BB-7D4D-B8F9-AF76A7163D87}"/>
              </a:ext>
            </a:extLst>
          </p:cNvPr>
          <p:cNvSpPr>
            <a:spLocks noGrp="1"/>
          </p:cNvSpPr>
          <p:nvPr>
            <p:ph type="body" sz="quarter" idx="11" hasCustomPrompt="1"/>
          </p:nvPr>
        </p:nvSpPr>
        <p:spPr>
          <a:xfrm>
            <a:off x="1170359" y="2276000"/>
            <a:ext cx="3848100" cy="1881335"/>
          </a:xfrm>
          <a:solidFill>
            <a:srgbClr val="FFFF00"/>
          </a:solidFill>
        </p:spPr>
        <p:txBody>
          <a:bodyPr>
            <a:normAutofit/>
          </a:bodyPr>
          <a:lstStyle>
            <a:lvl1pPr marL="0" indent="0" algn="ctr">
              <a:buNone/>
              <a:defRPr sz="1200"/>
            </a:lvl1pPr>
          </a:lstStyle>
          <a:p>
            <a:pPr lvl="0"/>
            <a:r>
              <a:rPr lang="en-US"/>
              <a:t>BEFORE USING THIS SLIDE, COLLECT THE ASSET NEEDED FROM THE FINAL 2 SLIDES OF THIS TEMPLATE. YOUR IMAGE WILL NOT PLACE CORRECTLY UNTIL THIS ASSET IS PLACED. DELETE THIS TEXT BOX WHEN DONE</a:t>
            </a:r>
          </a:p>
        </p:txBody>
      </p:sp>
      <p:sp>
        <p:nvSpPr>
          <p:cNvPr id="9" name="TextBox 8">
            <a:extLst>
              <a:ext uri="{FF2B5EF4-FFF2-40B4-BE49-F238E27FC236}">
                <a16:creationId xmlns:a16="http://schemas.microsoft.com/office/drawing/2014/main" id="{0D34FFBB-A7D2-104B-A9E8-C04848D97342}"/>
              </a:ext>
            </a:extLst>
          </p:cNvPr>
          <p:cNvSpPr txBox="1"/>
          <p:nvPr userDrawn="1"/>
        </p:nvSpPr>
        <p:spPr>
          <a:xfrm>
            <a:off x="11702718" y="6376738"/>
            <a:ext cx="641684" cy="300082"/>
          </a:xfrm>
          <a:prstGeom prst="rect">
            <a:avLst/>
          </a:prstGeom>
          <a:noFill/>
        </p:spPr>
        <p:txBody>
          <a:bodyPr wrap="square" rtlCol="0">
            <a:spAutoFit/>
          </a:bodyPr>
          <a:lstStyle/>
          <a:p>
            <a:fld id="{F565C2C0-DD37-6E40-A56D-25D39EE04270}" type="slidenum">
              <a:rPr lang="en-US" sz="1350" b="1" smtClean="0">
                <a:solidFill>
                  <a:schemeClr val="bg1"/>
                </a:solidFill>
                <a:latin typeface="Century Gothic" panose="020B0502020202020204" pitchFamily="34" charset="0"/>
              </a:rPr>
              <a:t>‹#›</a:t>
            </a:fld>
            <a:endParaRPr lang="en-US" sz="135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2566264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Image Slide 2">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F6328D0B-2F79-724B-8738-C30D74169399}"/>
              </a:ext>
            </a:extLst>
          </p:cNvPr>
          <p:cNvSpPr>
            <a:spLocks noGrp="1"/>
          </p:cNvSpPr>
          <p:nvPr>
            <p:ph type="pic" sz="quarter" idx="10"/>
          </p:nvPr>
        </p:nvSpPr>
        <p:spPr>
          <a:xfrm>
            <a:off x="5309938" y="0"/>
            <a:ext cx="6882063" cy="6858000"/>
          </a:xfrm>
        </p:spPr>
        <p:txBody>
          <a:bodyPr/>
          <a:lstStyle/>
          <a:p>
            <a:r>
              <a:rPr lang="en-US"/>
              <a:t>Click icon to add picture</a:t>
            </a:r>
          </a:p>
        </p:txBody>
      </p:sp>
      <p:sp>
        <p:nvSpPr>
          <p:cNvPr id="14" name="Title 1">
            <a:extLst>
              <a:ext uri="{FF2B5EF4-FFF2-40B4-BE49-F238E27FC236}">
                <a16:creationId xmlns:a16="http://schemas.microsoft.com/office/drawing/2014/main" id="{69E80192-C89F-BC42-B809-55ECE4C11311}"/>
              </a:ext>
            </a:extLst>
          </p:cNvPr>
          <p:cNvSpPr>
            <a:spLocks noGrp="1"/>
          </p:cNvSpPr>
          <p:nvPr>
            <p:ph type="title" hasCustomPrompt="1"/>
          </p:nvPr>
        </p:nvSpPr>
        <p:spPr>
          <a:xfrm>
            <a:off x="838200" y="18256"/>
            <a:ext cx="10515600" cy="1325563"/>
          </a:xfrm>
        </p:spPr>
        <p:txBody>
          <a:bodyPr/>
          <a:lstStyle>
            <a:lvl1pPr>
              <a:defRPr b="1">
                <a:solidFill>
                  <a:schemeClr val="bg1"/>
                </a:solidFill>
              </a:defRPr>
            </a:lvl1pPr>
          </a:lstStyle>
          <a:p>
            <a:r>
              <a:rPr lang="en-US"/>
              <a:t>Headline</a:t>
            </a:r>
          </a:p>
        </p:txBody>
      </p:sp>
      <p:sp>
        <p:nvSpPr>
          <p:cNvPr id="15" name="Content Placeholder 2">
            <a:extLst>
              <a:ext uri="{FF2B5EF4-FFF2-40B4-BE49-F238E27FC236}">
                <a16:creationId xmlns:a16="http://schemas.microsoft.com/office/drawing/2014/main" id="{8AF678A9-9EB5-AA4D-984A-5E2D7CBCC6FC}"/>
              </a:ext>
            </a:extLst>
          </p:cNvPr>
          <p:cNvSpPr>
            <a:spLocks noGrp="1"/>
          </p:cNvSpPr>
          <p:nvPr>
            <p:ph idx="1"/>
          </p:nvPr>
        </p:nvSpPr>
        <p:spPr>
          <a:xfrm>
            <a:off x="838202" y="1825625"/>
            <a:ext cx="4872788" cy="4351338"/>
          </a:xfrm>
        </p:spPr>
        <p:txBody>
          <a:bodyPr>
            <a:normAutofit/>
          </a:bodyPr>
          <a:lstStyle>
            <a:lvl1pPr>
              <a:lnSpc>
                <a:spcPct val="150000"/>
              </a:lnSpc>
              <a:defRPr sz="2400" b="1">
                <a:solidFill>
                  <a:schemeClr val="bg1"/>
                </a:solidFill>
              </a:defRPr>
            </a:lvl1pPr>
            <a:lvl2pPr>
              <a:lnSpc>
                <a:spcPct val="150000"/>
              </a:lnSpc>
              <a:defRPr sz="2000" b="1">
                <a:solidFill>
                  <a:schemeClr val="bg1"/>
                </a:solidFill>
              </a:defRPr>
            </a:lvl2pPr>
            <a:lvl3pPr>
              <a:lnSpc>
                <a:spcPct val="150000"/>
              </a:lnSpc>
              <a:defRPr sz="1800" b="1">
                <a:solidFill>
                  <a:schemeClr val="bg1"/>
                </a:solidFill>
              </a:defRPr>
            </a:lvl3pPr>
            <a:lvl4pPr>
              <a:lnSpc>
                <a:spcPct val="150000"/>
              </a:lnSpc>
              <a:defRPr sz="1600" b="1">
                <a:solidFill>
                  <a:schemeClr val="bg1"/>
                </a:solidFill>
              </a:defRPr>
            </a:lvl4pPr>
            <a:lvl5pPr>
              <a:lnSpc>
                <a:spcPct val="150000"/>
              </a:lnSpc>
              <a:defRPr sz="16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Box 15">
            <a:extLst>
              <a:ext uri="{FF2B5EF4-FFF2-40B4-BE49-F238E27FC236}">
                <a16:creationId xmlns:a16="http://schemas.microsoft.com/office/drawing/2014/main" id="{0C074C5E-6568-C441-AE34-FE56CBC5BC3A}"/>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
        <p:nvSpPr>
          <p:cNvPr id="7" name="Text Placeholder 2">
            <a:extLst>
              <a:ext uri="{FF2B5EF4-FFF2-40B4-BE49-F238E27FC236}">
                <a16:creationId xmlns:a16="http://schemas.microsoft.com/office/drawing/2014/main" id="{8723083F-41FD-C444-AF80-3EFC4B0C623F}"/>
              </a:ext>
            </a:extLst>
          </p:cNvPr>
          <p:cNvSpPr>
            <a:spLocks noGrp="1"/>
          </p:cNvSpPr>
          <p:nvPr>
            <p:ph type="body" sz="quarter" idx="11" hasCustomPrompt="1"/>
          </p:nvPr>
        </p:nvSpPr>
        <p:spPr>
          <a:xfrm>
            <a:off x="4434552" y="3429000"/>
            <a:ext cx="3848100" cy="1717158"/>
          </a:xfrm>
          <a:solidFill>
            <a:srgbClr val="FFFF00"/>
          </a:solidFill>
        </p:spPr>
        <p:txBody>
          <a:bodyPr>
            <a:normAutofit/>
          </a:bodyPr>
          <a:lstStyle>
            <a:lvl1pPr marL="0" indent="0" algn="ctr">
              <a:buNone/>
              <a:defRPr sz="1600"/>
            </a:lvl1pPr>
          </a:lstStyle>
          <a:p>
            <a:pPr lvl="0"/>
            <a:r>
              <a:rPr lang="en-US"/>
              <a:t>BEFORE USING THIS SLIDE, COLLECT THE ASSET NEEDED FROM THE FINAL 2 SLIDES OF THIS TEMPLATE. YOUR IMAGE WILL NOT PLACE CORRECTLY UNTIL THIS ASSET IS PLACED. DELETE THIS TEXT BOX WHEN DONE</a:t>
            </a:r>
          </a:p>
        </p:txBody>
      </p:sp>
    </p:spTree>
    <p:extLst>
      <p:ext uri="{BB962C8B-B14F-4D97-AF65-F5344CB8AC3E}">
        <p14:creationId xmlns:p14="http://schemas.microsoft.com/office/powerpoint/2010/main" val="37108092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Ass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158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3312738-5C35-2848-882F-8BA443F7913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13314947" cy="14002664"/>
          </a:xfrm>
          <a:prstGeom prst="rect">
            <a:avLst/>
          </a:prstGeom>
        </p:spPr>
      </p:pic>
      <p:sp>
        <p:nvSpPr>
          <p:cNvPr id="2" name="Title 1">
            <a:extLst>
              <a:ext uri="{FF2B5EF4-FFF2-40B4-BE49-F238E27FC236}">
                <a16:creationId xmlns:a16="http://schemas.microsoft.com/office/drawing/2014/main" id="{40018AAC-3B61-C748-A181-8459646BEB30}"/>
              </a:ext>
            </a:extLst>
          </p:cNvPr>
          <p:cNvSpPr>
            <a:spLocks noGrp="1"/>
          </p:cNvSpPr>
          <p:nvPr>
            <p:ph type="ctrTitle" hasCustomPrompt="1"/>
          </p:nvPr>
        </p:nvSpPr>
        <p:spPr>
          <a:xfrm>
            <a:off x="802105" y="448595"/>
            <a:ext cx="9144000" cy="2387600"/>
          </a:xfrm>
        </p:spPr>
        <p:txBody>
          <a:bodyPr anchor="b"/>
          <a:lstStyle>
            <a:lvl1pPr algn="l">
              <a:defRPr sz="6000" b="1">
                <a:solidFill>
                  <a:schemeClr val="bg1"/>
                </a:solidFill>
              </a:defRPr>
            </a:lvl1pPr>
          </a:lstStyle>
          <a:p>
            <a:r>
              <a:rPr lang="en-US"/>
              <a:t>Headline</a:t>
            </a:r>
          </a:p>
        </p:txBody>
      </p:sp>
      <p:sp>
        <p:nvSpPr>
          <p:cNvPr id="3" name="Subtitle 2">
            <a:extLst>
              <a:ext uri="{FF2B5EF4-FFF2-40B4-BE49-F238E27FC236}">
                <a16:creationId xmlns:a16="http://schemas.microsoft.com/office/drawing/2014/main" id="{1D974B22-24E6-6944-BD2E-82661743B438}"/>
              </a:ext>
            </a:extLst>
          </p:cNvPr>
          <p:cNvSpPr>
            <a:spLocks noGrp="1"/>
          </p:cNvSpPr>
          <p:nvPr>
            <p:ph type="subTitle" idx="1" hasCustomPrompt="1"/>
          </p:nvPr>
        </p:nvSpPr>
        <p:spPr>
          <a:xfrm>
            <a:off x="802105" y="5581524"/>
            <a:ext cx="9144000" cy="1043865"/>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a:t>
            </a:r>
          </a:p>
        </p:txBody>
      </p:sp>
    </p:spTree>
    <p:extLst>
      <p:ext uri="{BB962C8B-B14F-4D97-AF65-F5344CB8AC3E}">
        <p14:creationId xmlns:p14="http://schemas.microsoft.com/office/powerpoint/2010/main" val="2332478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F715DB-E968-B14A-A0C7-03AA7E946F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42CDC2A-D66A-DC43-9492-B89BE99B6CA3}"/>
              </a:ext>
            </a:extLst>
          </p:cNvPr>
          <p:cNvSpPr>
            <a:spLocks noGrp="1"/>
          </p:cNvSpPr>
          <p:nvPr>
            <p:ph type="title" hasCustomPrompt="1"/>
          </p:nvPr>
        </p:nvSpPr>
        <p:spPr>
          <a:xfrm>
            <a:off x="838200" y="1"/>
            <a:ext cx="10515600" cy="1325563"/>
          </a:xfrm>
        </p:spPr>
        <p:txBody>
          <a:bodyPr>
            <a:normAutofit/>
          </a:bodyPr>
          <a:lstStyle>
            <a:lvl1pPr>
              <a:defRPr sz="3200" b="1">
                <a:solidFill>
                  <a:schemeClr val="bg1"/>
                </a:solidFill>
              </a:defRPr>
            </a:lvl1pPr>
          </a:lstStyle>
          <a:p>
            <a:r>
              <a:rPr lang="en-US"/>
              <a:t>Headline</a:t>
            </a:r>
          </a:p>
        </p:txBody>
      </p:sp>
      <p:sp>
        <p:nvSpPr>
          <p:cNvPr id="9" name="Text Placeholder 8">
            <a:extLst>
              <a:ext uri="{FF2B5EF4-FFF2-40B4-BE49-F238E27FC236}">
                <a16:creationId xmlns:a16="http://schemas.microsoft.com/office/drawing/2014/main" id="{AC457AB0-0135-9141-A633-F109726268B4}"/>
              </a:ext>
            </a:extLst>
          </p:cNvPr>
          <p:cNvSpPr>
            <a:spLocks noGrp="1"/>
          </p:cNvSpPr>
          <p:nvPr>
            <p:ph type="body" sz="quarter" idx="10" hasCustomPrompt="1"/>
          </p:nvPr>
        </p:nvSpPr>
        <p:spPr>
          <a:xfrm>
            <a:off x="8839200" y="192506"/>
            <a:ext cx="2514600" cy="1325563"/>
          </a:xfrm>
        </p:spPr>
        <p:txBody>
          <a:bodyPr>
            <a:normAutofit/>
          </a:bodyPr>
          <a:lstStyle>
            <a:lvl1pPr marL="0" indent="0" algn="r">
              <a:buNone/>
              <a:defRPr sz="2000" b="1">
                <a:solidFill>
                  <a:schemeClr val="bg1"/>
                </a:solidFill>
              </a:defRPr>
            </a:lvl1pPr>
          </a:lstStyle>
          <a:p>
            <a:pPr lvl="0"/>
            <a:r>
              <a:rPr lang="en-US"/>
              <a:t>Subhead</a:t>
            </a:r>
          </a:p>
          <a:p>
            <a:pPr lvl="0"/>
            <a:r>
              <a:rPr lang="en-US"/>
              <a:t>01.01.2020</a:t>
            </a:r>
          </a:p>
        </p:txBody>
      </p:sp>
    </p:spTree>
    <p:extLst>
      <p:ext uri="{BB962C8B-B14F-4D97-AF65-F5344CB8AC3E}">
        <p14:creationId xmlns:p14="http://schemas.microsoft.com/office/powerpoint/2010/main" val="3430430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7DF6FD-93B2-2047-914C-7D149EF6728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49AE5971-039C-4C4D-8D54-5EAC53738C9B}"/>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
        <p:nvSpPr>
          <p:cNvPr id="14" name="Title 1">
            <a:extLst>
              <a:ext uri="{FF2B5EF4-FFF2-40B4-BE49-F238E27FC236}">
                <a16:creationId xmlns:a16="http://schemas.microsoft.com/office/drawing/2014/main" id="{32A76EAE-D2D7-0644-8032-75AFB7061C7F}"/>
              </a:ext>
            </a:extLst>
          </p:cNvPr>
          <p:cNvSpPr>
            <a:spLocks noGrp="1"/>
          </p:cNvSpPr>
          <p:nvPr>
            <p:ph type="title" hasCustomPrompt="1"/>
          </p:nvPr>
        </p:nvSpPr>
        <p:spPr>
          <a:xfrm>
            <a:off x="831850" y="-558006"/>
            <a:ext cx="10515600" cy="2852737"/>
          </a:xfrm>
        </p:spPr>
        <p:txBody>
          <a:bodyPr anchor="b"/>
          <a:lstStyle>
            <a:lvl1pPr>
              <a:defRPr sz="6000" b="1">
                <a:solidFill>
                  <a:schemeClr val="bg1"/>
                </a:solidFill>
              </a:defRPr>
            </a:lvl1pPr>
          </a:lstStyle>
          <a:p>
            <a:r>
              <a:rPr lang="en-US"/>
              <a:t>Divider Headline</a:t>
            </a:r>
          </a:p>
        </p:txBody>
      </p:sp>
    </p:spTree>
    <p:extLst>
      <p:ext uri="{BB962C8B-B14F-4D97-AF65-F5344CB8AC3E}">
        <p14:creationId xmlns:p14="http://schemas.microsoft.com/office/powerpoint/2010/main" val="1389423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1 w/Imag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84DF617-9767-9949-A83E-F661E0F2EDE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6438021-899D-3D40-ACAA-79F855D5A9CA}"/>
              </a:ext>
            </a:extLst>
          </p:cNvPr>
          <p:cNvSpPr>
            <a:spLocks noGrp="1"/>
          </p:cNvSpPr>
          <p:nvPr>
            <p:ph type="title" hasCustomPrompt="1"/>
          </p:nvPr>
        </p:nvSpPr>
        <p:spPr>
          <a:xfrm>
            <a:off x="831850" y="-558006"/>
            <a:ext cx="10515600" cy="2852737"/>
          </a:xfrm>
        </p:spPr>
        <p:txBody>
          <a:bodyPr anchor="b"/>
          <a:lstStyle>
            <a:lvl1pPr>
              <a:defRPr sz="6000" b="1">
                <a:solidFill>
                  <a:schemeClr val="bg1"/>
                </a:solidFill>
              </a:defRPr>
            </a:lvl1pPr>
          </a:lstStyle>
          <a:p>
            <a:r>
              <a:rPr lang="en-US"/>
              <a:t>Divider Headline</a:t>
            </a:r>
          </a:p>
        </p:txBody>
      </p:sp>
      <p:sp>
        <p:nvSpPr>
          <p:cNvPr id="10" name="Picture Placeholder 9">
            <a:extLst>
              <a:ext uri="{FF2B5EF4-FFF2-40B4-BE49-F238E27FC236}">
                <a16:creationId xmlns:a16="http://schemas.microsoft.com/office/drawing/2014/main" id="{626D06C9-712D-114F-A03C-84CA91FFA2C2}"/>
              </a:ext>
            </a:extLst>
          </p:cNvPr>
          <p:cNvSpPr>
            <a:spLocks noGrp="1"/>
          </p:cNvSpPr>
          <p:nvPr>
            <p:ph type="pic" sz="quarter" idx="10"/>
          </p:nvPr>
        </p:nvSpPr>
        <p:spPr>
          <a:xfrm>
            <a:off x="7924800" y="2101516"/>
            <a:ext cx="5794734" cy="5807242"/>
          </a:xfrm>
          <a:prstGeom prst="ellipse">
            <a:avLst/>
          </a:prstGeom>
        </p:spPr>
        <p:txBody>
          <a:bodyPr/>
          <a:lstStyle>
            <a:lvl1pPr marL="0" indent="0">
              <a:buNone/>
              <a:defRPr/>
            </a:lvl1pPr>
          </a:lstStyle>
          <a:p>
            <a:r>
              <a:rPr lang="en-US"/>
              <a:t>Click icon to add picture</a:t>
            </a:r>
          </a:p>
        </p:txBody>
      </p:sp>
      <p:sp>
        <p:nvSpPr>
          <p:cNvPr id="13" name="TextBox 12">
            <a:extLst>
              <a:ext uri="{FF2B5EF4-FFF2-40B4-BE49-F238E27FC236}">
                <a16:creationId xmlns:a16="http://schemas.microsoft.com/office/drawing/2014/main" id="{FF702A45-99D8-5B4E-A4D7-BB3F91D0F1FA}"/>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3862267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F07E8-B1F3-1143-AA8F-D32645CACA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B6391259-F1F2-1A43-8101-8AE5B8CE0C9E}"/>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
        <p:nvSpPr>
          <p:cNvPr id="9" name="Title 1">
            <a:extLst>
              <a:ext uri="{FF2B5EF4-FFF2-40B4-BE49-F238E27FC236}">
                <a16:creationId xmlns:a16="http://schemas.microsoft.com/office/drawing/2014/main" id="{8AF003B1-E8D5-EB40-9346-EEC09117363F}"/>
              </a:ext>
            </a:extLst>
          </p:cNvPr>
          <p:cNvSpPr>
            <a:spLocks noGrp="1"/>
          </p:cNvSpPr>
          <p:nvPr>
            <p:ph type="title" hasCustomPrompt="1"/>
          </p:nvPr>
        </p:nvSpPr>
        <p:spPr>
          <a:xfrm>
            <a:off x="831850" y="-558006"/>
            <a:ext cx="10515600" cy="2852737"/>
          </a:xfrm>
        </p:spPr>
        <p:txBody>
          <a:bodyPr anchor="b"/>
          <a:lstStyle>
            <a:lvl1pPr>
              <a:defRPr sz="6000" b="1">
                <a:solidFill>
                  <a:schemeClr val="bg1"/>
                </a:solidFill>
              </a:defRPr>
            </a:lvl1pPr>
          </a:lstStyle>
          <a:p>
            <a:r>
              <a:rPr lang="en-US"/>
              <a:t>Divider Headline</a:t>
            </a:r>
          </a:p>
        </p:txBody>
      </p:sp>
    </p:spTree>
    <p:extLst>
      <p:ext uri="{BB962C8B-B14F-4D97-AF65-F5344CB8AC3E}">
        <p14:creationId xmlns:p14="http://schemas.microsoft.com/office/powerpoint/2010/main" val="1015888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C5764E-B445-6945-A445-F7185AC77655}" type="datetimeFigureOut">
              <a:rPr lang="en-US" smtClean="0">
                <a:solidFill>
                  <a:prstClr val="black">
                    <a:tint val="75000"/>
                  </a:prstClr>
                </a:solidFill>
              </a:rPr>
              <a:pPr/>
              <a:t>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6810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 2 w/Im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BA7ECB-E230-CE48-BCFE-FF77F6C6859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FE8D254D-CEB5-F947-90CB-3BE44C63AEDC}"/>
              </a:ext>
            </a:extLst>
          </p:cNvPr>
          <p:cNvSpPr>
            <a:spLocks noGrp="1"/>
          </p:cNvSpPr>
          <p:nvPr>
            <p:ph type="title" hasCustomPrompt="1"/>
          </p:nvPr>
        </p:nvSpPr>
        <p:spPr>
          <a:xfrm>
            <a:off x="831850" y="-558006"/>
            <a:ext cx="10515600" cy="2852737"/>
          </a:xfrm>
        </p:spPr>
        <p:txBody>
          <a:bodyPr anchor="b"/>
          <a:lstStyle>
            <a:lvl1pPr>
              <a:defRPr sz="6000" b="1">
                <a:solidFill>
                  <a:schemeClr val="bg1"/>
                </a:solidFill>
              </a:defRPr>
            </a:lvl1pPr>
          </a:lstStyle>
          <a:p>
            <a:r>
              <a:rPr lang="en-US"/>
              <a:t>Divider Headline</a:t>
            </a:r>
          </a:p>
        </p:txBody>
      </p:sp>
      <p:sp>
        <p:nvSpPr>
          <p:cNvPr id="7" name="Picture Placeholder 9">
            <a:extLst>
              <a:ext uri="{FF2B5EF4-FFF2-40B4-BE49-F238E27FC236}">
                <a16:creationId xmlns:a16="http://schemas.microsoft.com/office/drawing/2014/main" id="{8D0748BE-7949-E54D-9C09-3E3DBC50F0A4}"/>
              </a:ext>
            </a:extLst>
          </p:cNvPr>
          <p:cNvSpPr>
            <a:spLocks noGrp="1"/>
          </p:cNvSpPr>
          <p:nvPr>
            <p:ph type="pic" sz="quarter" idx="13"/>
          </p:nvPr>
        </p:nvSpPr>
        <p:spPr>
          <a:xfrm>
            <a:off x="7924800" y="2101516"/>
            <a:ext cx="5794734" cy="5807242"/>
          </a:xfrm>
          <a:prstGeom prst="ellipse">
            <a:avLst/>
          </a:prstGeom>
        </p:spPr>
        <p:txBody>
          <a:bodyPr/>
          <a:lstStyle>
            <a:lvl1pPr marL="0" indent="0">
              <a:buNone/>
              <a:defRPr/>
            </a:lvl1pPr>
          </a:lstStyle>
          <a:p>
            <a:r>
              <a:rPr lang="en-US"/>
              <a:t>Click icon to add picture</a:t>
            </a:r>
          </a:p>
        </p:txBody>
      </p:sp>
      <p:sp>
        <p:nvSpPr>
          <p:cNvPr id="10" name="TextBox 9">
            <a:extLst>
              <a:ext uri="{FF2B5EF4-FFF2-40B4-BE49-F238E27FC236}">
                <a16:creationId xmlns:a16="http://schemas.microsoft.com/office/drawing/2014/main" id="{1F1A7507-670E-8E45-9EF1-0CC8096C2408}"/>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32906419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er + Content Slide w/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F5FC71-8DA8-CC4B-9FCB-43086F8A592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9DF23377-8C5C-B644-8013-68B0A2FF45B3}"/>
              </a:ext>
            </a:extLst>
          </p:cNvPr>
          <p:cNvSpPr>
            <a:spLocks noGrp="1"/>
          </p:cNvSpPr>
          <p:nvPr>
            <p:ph type="title" hasCustomPrompt="1"/>
          </p:nvPr>
        </p:nvSpPr>
        <p:spPr>
          <a:xfrm>
            <a:off x="838200" y="18256"/>
            <a:ext cx="10515600" cy="1325563"/>
          </a:xfrm>
        </p:spPr>
        <p:txBody>
          <a:bodyPr/>
          <a:lstStyle>
            <a:lvl1pPr>
              <a:defRPr b="1">
                <a:solidFill>
                  <a:srgbClr val="EE3E39"/>
                </a:solidFill>
              </a:defRPr>
            </a:lvl1pPr>
          </a:lstStyle>
          <a:p>
            <a:r>
              <a:rPr lang="en-US"/>
              <a:t>Headline</a:t>
            </a:r>
          </a:p>
        </p:txBody>
      </p:sp>
      <p:sp>
        <p:nvSpPr>
          <p:cNvPr id="8" name="Content Placeholder 2">
            <a:extLst>
              <a:ext uri="{FF2B5EF4-FFF2-40B4-BE49-F238E27FC236}">
                <a16:creationId xmlns:a16="http://schemas.microsoft.com/office/drawing/2014/main" id="{48DD121F-48E1-464A-B591-3FAF79D16D77}"/>
              </a:ext>
            </a:extLst>
          </p:cNvPr>
          <p:cNvSpPr>
            <a:spLocks noGrp="1"/>
          </p:cNvSpPr>
          <p:nvPr>
            <p:ph idx="1"/>
          </p:nvPr>
        </p:nvSpPr>
        <p:spPr>
          <a:xfrm>
            <a:off x="838201" y="1825625"/>
            <a:ext cx="6797842" cy="4351338"/>
          </a:xfrm>
        </p:spPr>
        <p:txBody>
          <a:bodyPr>
            <a:normAutofit/>
          </a:bodyPr>
          <a:lstStyle>
            <a:lvl1pPr>
              <a:lnSpc>
                <a:spcPct val="150000"/>
              </a:lnSpc>
              <a:defRPr sz="2000" b="1"/>
            </a:lvl1pPr>
            <a:lvl2pPr>
              <a:lnSpc>
                <a:spcPct val="150000"/>
              </a:lnSpc>
              <a:defRPr sz="1800" b="1"/>
            </a:lvl2pPr>
            <a:lvl3pPr>
              <a:lnSpc>
                <a:spcPct val="150000"/>
              </a:lnSpc>
              <a:defRPr sz="1600" b="1"/>
            </a:lvl3pPr>
            <a:lvl4pPr>
              <a:lnSpc>
                <a:spcPct val="150000"/>
              </a:lnSpc>
              <a:defRPr sz="1400" b="1"/>
            </a:lvl4pPr>
            <a:lvl5pPr>
              <a:lnSpc>
                <a:spcPct val="150000"/>
              </a:lnSpc>
              <a:defRPr sz="14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9E6B6821-F66B-BB4C-ADAD-CDC62CC7CB5F}"/>
              </a:ext>
            </a:extLst>
          </p:cNvPr>
          <p:cNvSpPr>
            <a:spLocks noGrp="1"/>
          </p:cNvSpPr>
          <p:nvPr>
            <p:ph type="pic" sz="quarter" idx="13"/>
          </p:nvPr>
        </p:nvSpPr>
        <p:spPr>
          <a:xfrm>
            <a:off x="7924800" y="2101516"/>
            <a:ext cx="5794734" cy="5807242"/>
          </a:xfrm>
          <a:prstGeom prst="ellipse">
            <a:avLst/>
          </a:prstGeom>
        </p:spPr>
        <p:txBody>
          <a:bodyPr/>
          <a:lstStyle>
            <a:lvl1pPr marL="0" indent="0">
              <a:buNone/>
              <a:defRPr/>
            </a:lvl1pPr>
          </a:lstStyle>
          <a:p>
            <a:r>
              <a:rPr lang="en-US"/>
              <a:t>Click icon to add picture</a:t>
            </a:r>
          </a:p>
        </p:txBody>
      </p:sp>
      <p:sp>
        <p:nvSpPr>
          <p:cNvPr id="9" name="TextBox 8">
            <a:extLst>
              <a:ext uri="{FF2B5EF4-FFF2-40B4-BE49-F238E27FC236}">
                <a16:creationId xmlns:a16="http://schemas.microsoft.com/office/drawing/2014/main" id="{EBF3ABC6-7951-E24F-8164-B15A21E806CC}"/>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rgbClr val="EE3E39"/>
                </a:solidFill>
                <a:latin typeface="Century Gothic" panose="020B0502020202020204" pitchFamily="34" charset="0"/>
              </a:rPr>
              <a:t>‹#›</a:t>
            </a:fld>
            <a:endParaRPr lang="en-US" sz="3600" b="1">
              <a:solidFill>
                <a:srgbClr val="EE3E39"/>
              </a:solidFill>
              <a:latin typeface="Century Gothic" panose="020B0502020202020204" pitchFamily="34" charset="0"/>
            </a:endParaRPr>
          </a:p>
        </p:txBody>
      </p:sp>
    </p:spTree>
    <p:extLst>
      <p:ext uri="{BB962C8B-B14F-4D97-AF65-F5344CB8AC3E}">
        <p14:creationId xmlns:p14="http://schemas.microsoft.com/office/powerpoint/2010/main" val="2960649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 Two Colum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B91AF4-32C6-6445-8BDB-A9BD7079004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55C61895-67E4-A44D-9E2B-D12249BF5D5F}"/>
              </a:ext>
            </a:extLst>
          </p:cNvPr>
          <p:cNvSpPr>
            <a:spLocks noGrp="1"/>
          </p:cNvSpPr>
          <p:nvPr>
            <p:ph type="title" hasCustomPrompt="1"/>
          </p:nvPr>
        </p:nvSpPr>
        <p:spPr>
          <a:xfrm>
            <a:off x="838200" y="18256"/>
            <a:ext cx="10515600" cy="1325563"/>
          </a:xfrm>
        </p:spPr>
        <p:txBody>
          <a:bodyPr/>
          <a:lstStyle>
            <a:lvl1pPr>
              <a:defRPr b="1">
                <a:solidFill>
                  <a:srgbClr val="EE3E39"/>
                </a:solidFill>
              </a:defRPr>
            </a:lvl1pPr>
          </a:lstStyle>
          <a:p>
            <a:r>
              <a:rPr lang="en-US"/>
              <a:t>Headline</a:t>
            </a:r>
          </a:p>
        </p:txBody>
      </p:sp>
      <p:sp>
        <p:nvSpPr>
          <p:cNvPr id="9" name="TextBox 8">
            <a:extLst>
              <a:ext uri="{FF2B5EF4-FFF2-40B4-BE49-F238E27FC236}">
                <a16:creationId xmlns:a16="http://schemas.microsoft.com/office/drawing/2014/main" id="{8B4B2184-E201-5F40-AB0C-5649BD6C3138}"/>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rgbClr val="EE3E39"/>
                </a:solidFill>
                <a:latin typeface="Century Gothic" panose="020B0502020202020204" pitchFamily="34" charset="0"/>
              </a:rPr>
              <a:t>‹#›</a:t>
            </a:fld>
            <a:endParaRPr lang="en-US" sz="3600" b="1">
              <a:solidFill>
                <a:srgbClr val="EE3E39"/>
              </a:solidFill>
              <a:latin typeface="Century Gothic" panose="020B0502020202020204" pitchFamily="34" charset="0"/>
            </a:endParaRPr>
          </a:p>
        </p:txBody>
      </p:sp>
      <p:sp>
        <p:nvSpPr>
          <p:cNvPr id="12" name="Content Placeholder 2">
            <a:extLst>
              <a:ext uri="{FF2B5EF4-FFF2-40B4-BE49-F238E27FC236}">
                <a16:creationId xmlns:a16="http://schemas.microsoft.com/office/drawing/2014/main" id="{8B62317F-4D08-2E4F-B501-77A815DC1706}"/>
              </a:ext>
            </a:extLst>
          </p:cNvPr>
          <p:cNvSpPr>
            <a:spLocks noGrp="1"/>
          </p:cNvSpPr>
          <p:nvPr>
            <p:ph sz="half" idx="1"/>
          </p:nvPr>
        </p:nvSpPr>
        <p:spPr>
          <a:xfrm>
            <a:off x="838200" y="1825625"/>
            <a:ext cx="4150895" cy="4401887"/>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FA6AAB76-6827-7944-BDA2-FB2945A68107}"/>
              </a:ext>
            </a:extLst>
          </p:cNvPr>
          <p:cNvSpPr>
            <a:spLocks noGrp="1"/>
          </p:cNvSpPr>
          <p:nvPr>
            <p:ph sz="half" idx="2"/>
          </p:nvPr>
        </p:nvSpPr>
        <p:spPr>
          <a:xfrm>
            <a:off x="5209673" y="1822449"/>
            <a:ext cx="4150894" cy="4401887"/>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70895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 Two Column Slide w/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4A9CB9F-0CDA-664A-B28A-B59AB5BB1D0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ADC81B31-A123-6A43-A7D8-D0FED9349104}"/>
              </a:ext>
            </a:extLst>
          </p:cNvPr>
          <p:cNvSpPr>
            <a:spLocks noGrp="1"/>
          </p:cNvSpPr>
          <p:nvPr>
            <p:ph type="title" hasCustomPrompt="1"/>
          </p:nvPr>
        </p:nvSpPr>
        <p:spPr>
          <a:xfrm>
            <a:off x="838200" y="18256"/>
            <a:ext cx="10515600" cy="1325563"/>
          </a:xfrm>
        </p:spPr>
        <p:txBody>
          <a:bodyPr/>
          <a:lstStyle>
            <a:lvl1pPr>
              <a:defRPr b="1">
                <a:solidFill>
                  <a:srgbClr val="EE3E39"/>
                </a:solidFill>
              </a:defRPr>
            </a:lvl1pPr>
          </a:lstStyle>
          <a:p>
            <a:r>
              <a:rPr lang="en-US"/>
              <a:t>Headline</a:t>
            </a:r>
          </a:p>
        </p:txBody>
      </p:sp>
      <p:sp>
        <p:nvSpPr>
          <p:cNvPr id="12" name="Content Placeholder 2">
            <a:extLst>
              <a:ext uri="{FF2B5EF4-FFF2-40B4-BE49-F238E27FC236}">
                <a16:creationId xmlns:a16="http://schemas.microsoft.com/office/drawing/2014/main" id="{C99DE70F-29DB-B14A-B8FE-320E4AB2748B}"/>
              </a:ext>
            </a:extLst>
          </p:cNvPr>
          <p:cNvSpPr>
            <a:spLocks noGrp="1"/>
          </p:cNvSpPr>
          <p:nvPr>
            <p:ph sz="half" idx="1"/>
          </p:nvPr>
        </p:nvSpPr>
        <p:spPr>
          <a:xfrm>
            <a:off x="838200" y="1825625"/>
            <a:ext cx="3380874" cy="4401887"/>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5C1A042A-4A5A-5747-B41C-FBFCCBC29F1B}"/>
              </a:ext>
            </a:extLst>
          </p:cNvPr>
          <p:cNvSpPr>
            <a:spLocks noGrp="1"/>
          </p:cNvSpPr>
          <p:nvPr>
            <p:ph sz="half" idx="2"/>
          </p:nvPr>
        </p:nvSpPr>
        <p:spPr>
          <a:xfrm>
            <a:off x="4391527" y="1822449"/>
            <a:ext cx="3380874" cy="4401887"/>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9">
            <a:extLst>
              <a:ext uri="{FF2B5EF4-FFF2-40B4-BE49-F238E27FC236}">
                <a16:creationId xmlns:a16="http://schemas.microsoft.com/office/drawing/2014/main" id="{8581679B-D3A3-2A43-B7AC-266D0FB7FB38}"/>
              </a:ext>
            </a:extLst>
          </p:cNvPr>
          <p:cNvSpPr>
            <a:spLocks noGrp="1"/>
          </p:cNvSpPr>
          <p:nvPr>
            <p:ph type="pic" sz="quarter" idx="13"/>
          </p:nvPr>
        </p:nvSpPr>
        <p:spPr>
          <a:xfrm>
            <a:off x="7924800" y="2101516"/>
            <a:ext cx="5794734" cy="5807242"/>
          </a:xfrm>
          <a:prstGeom prst="ellipse">
            <a:avLst/>
          </a:prstGeom>
        </p:spPr>
        <p:txBody>
          <a:bodyPr/>
          <a:lstStyle>
            <a:lvl1pPr marL="0" indent="0">
              <a:buNone/>
              <a:defRPr/>
            </a:lvl1pPr>
          </a:lstStyle>
          <a:p>
            <a:r>
              <a:rPr lang="en-US"/>
              <a:t>Click icon to add picture</a:t>
            </a:r>
          </a:p>
        </p:txBody>
      </p:sp>
      <p:sp>
        <p:nvSpPr>
          <p:cNvPr id="11" name="TextBox 10">
            <a:extLst>
              <a:ext uri="{FF2B5EF4-FFF2-40B4-BE49-F238E27FC236}">
                <a16:creationId xmlns:a16="http://schemas.microsoft.com/office/drawing/2014/main" id="{C3B5858A-AF13-C34D-B4E2-474CC8FFEF55}"/>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rgbClr val="EE3E39"/>
                </a:solidFill>
                <a:latin typeface="Century Gothic" panose="020B0502020202020204" pitchFamily="34" charset="0"/>
              </a:rPr>
              <a:t>‹#›</a:t>
            </a:fld>
            <a:endParaRPr lang="en-US" sz="3600" b="1">
              <a:solidFill>
                <a:srgbClr val="EE3E39"/>
              </a:solidFill>
              <a:latin typeface="Century Gothic" panose="020B0502020202020204" pitchFamily="34" charset="0"/>
            </a:endParaRPr>
          </a:p>
        </p:txBody>
      </p:sp>
    </p:spTree>
    <p:extLst>
      <p:ext uri="{BB962C8B-B14F-4D97-AF65-F5344CB8AC3E}">
        <p14:creationId xmlns:p14="http://schemas.microsoft.com/office/powerpoint/2010/main" val="31689726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 Two Column Slide w/3 Imag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495681-D9D8-4145-B543-1CEFBFBD039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8255"/>
            <a:ext cx="12192000" cy="6858000"/>
          </a:xfrm>
          <a:prstGeom prst="rect">
            <a:avLst/>
          </a:prstGeom>
        </p:spPr>
      </p:pic>
      <p:sp>
        <p:nvSpPr>
          <p:cNvPr id="8" name="Title 1">
            <a:extLst>
              <a:ext uri="{FF2B5EF4-FFF2-40B4-BE49-F238E27FC236}">
                <a16:creationId xmlns:a16="http://schemas.microsoft.com/office/drawing/2014/main" id="{DC85E84E-3BF3-0842-98C6-9ED56F696119}"/>
              </a:ext>
            </a:extLst>
          </p:cNvPr>
          <p:cNvSpPr>
            <a:spLocks noGrp="1"/>
          </p:cNvSpPr>
          <p:nvPr>
            <p:ph type="title" hasCustomPrompt="1"/>
          </p:nvPr>
        </p:nvSpPr>
        <p:spPr>
          <a:xfrm>
            <a:off x="838200" y="18256"/>
            <a:ext cx="10515600" cy="1325563"/>
          </a:xfrm>
        </p:spPr>
        <p:txBody>
          <a:bodyPr/>
          <a:lstStyle>
            <a:lvl1pPr>
              <a:defRPr b="1">
                <a:solidFill>
                  <a:srgbClr val="EE3E39"/>
                </a:solidFill>
              </a:defRPr>
            </a:lvl1pPr>
          </a:lstStyle>
          <a:p>
            <a:r>
              <a:rPr lang="en-US"/>
              <a:t>Headline</a:t>
            </a:r>
          </a:p>
        </p:txBody>
      </p:sp>
      <p:sp>
        <p:nvSpPr>
          <p:cNvPr id="10" name="Content Placeholder 2">
            <a:extLst>
              <a:ext uri="{FF2B5EF4-FFF2-40B4-BE49-F238E27FC236}">
                <a16:creationId xmlns:a16="http://schemas.microsoft.com/office/drawing/2014/main" id="{189B8208-194A-D047-B32A-11E363DCC0B3}"/>
              </a:ext>
            </a:extLst>
          </p:cNvPr>
          <p:cNvSpPr>
            <a:spLocks noGrp="1"/>
          </p:cNvSpPr>
          <p:nvPr>
            <p:ph sz="half" idx="1"/>
          </p:nvPr>
        </p:nvSpPr>
        <p:spPr>
          <a:xfrm>
            <a:off x="838200" y="1825625"/>
            <a:ext cx="3380874" cy="3179512"/>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C1E984DB-EAB8-5A40-B11F-2CDA62255780}"/>
              </a:ext>
            </a:extLst>
          </p:cNvPr>
          <p:cNvSpPr>
            <a:spLocks noGrp="1"/>
          </p:cNvSpPr>
          <p:nvPr>
            <p:ph sz="half" idx="2"/>
          </p:nvPr>
        </p:nvSpPr>
        <p:spPr>
          <a:xfrm>
            <a:off x="4391527" y="1822450"/>
            <a:ext cx="3380874" cy="3179512"/>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9">
            <a:extLst>
              <a:ext uri="{FF2B5EF4-FFF2-40B4-BE49-F238E27FC236}">
                <a16:creationId xmlns:a16="http://schemas.microsoft.com/office/drawing/2014/main" id="{3EE9CCD6-D17B-6D43-BA15-B82D8DB17D88}"/>
              </a:ext>
            </a:extLst>
          </p:cNvPr>
          <p:cNvSpPr>
            <a:spLocks noGrp="1"/>
          </p:cNvSpPr>
          <p:nvPr>
            <p:ph type="pic" sz="quarter" idx="14"/>
          </p:nvPr>
        </p:nvSpPr>
        <p:spPr>
          <a:xfrm>
            <a:off x="1278356" y="4188213"/>
            <a:ext cx="2131595" cy="2136196"/>
          </a:xfrm>
          <a:prstGeom prst="ellipse">
            <a:avLst/>
          </a:prstGeom>
        </p:spPr>
        <p:txBody>
          <a:bodyPr/>
          <a:lstStyle>
            <a:lvl1pPr marL="0" indent="0">
              <a:buNone/>
              <a:defRPr/>
            </a:lvl1pPr>
          </a:lstStyle>
          <a:p>
            <a:r>
              <a:rPr lang="en-US"/>
              <a:t>Click icon to add picture</a:t>
            </a:r>
          </a:p>
        </p:txBody>
      </p:sp>
      <p:sp>
        <p:nvSpPr>
          <p:cNvPr id="13" name="Picture Placeholder 9">
            <a:extLst>
              <a:ext uri="{FF2B5EF4-FFF2-40B4-BE49-F238E27FC236}">
                <a16:creationId xmlns:a16="http://schemas.microsoft.com/office/drawing/2014/main" id="{2E6B7E9F-3D9E-F241-AA08-331FD38CA0CF}"/>
              </a:ext>
            </a:extLst>
          </p:cNvPr>
          <p:cNvSpPr>
            <a:spLocks noGrp="1"/>
          </p:cNvSpPr>
          <p:nvPr>
            <p:ph type="pic" sz="quarter" idx="15"/>
          </p:nvPr>
        </p:nvSpPr>
        <p:spPr>
          <a:xfrm>
            <a:off x="4743451" y="4188213"/>
            <a:ext cx="2131595" cy="2136196"/>
          </a:xfrm>
          <a:prstGeom prst="ellipse">
            <a:avLst/>
          </a:prstGeom>
        </p:spPr>
        <p:txBody>
          <a:bodyPr/>
          <a:lstStyle>
            <a:lvl1pPr marL="0" indent="0">
              <a:buNone/>
              <a:defRPr/>
            </a:lvl1pPr>
          </a:lstStyle>
          <a:p>
            <a:r>
              <a:rPr lang="en-US"/>
              <a:t>Click icon to add picture</a:t>
            </a:r>
          </a:p>
        </p:txBody>
      </p:sp>
      <p:sp>
        <p:nvSpPr>
          <p:cNvPr id="7" name="Picture Placeholder 9">
            <a:extLst>
              <a:ext uri="{FF2B5EF4-FFF2-40B4-BE49-F238E27FC236}">
                <a16:creationId xmlns:a16="http://schemas.microsoft.com/office/drawing/2014/main" id="{203FE634-DB34-404B-9A16-872D7DD96F1B}"/>
              </a:ext>
            </a:extLst>
          </p:cNvPr>
          <p:cNvSpPr>
            <a:spLocks noGrp="1"/>
          </p:cNvSpPr>
          <p:nvPr>
            <p:ph type="pic" sz="quarter" idx="13"/>
          </p:nvPr>
        </p:nvSpPr>
        <p:spPr>
          <a:xfrm>
            <a:off x="7924800" y="2101516"/>
            <a:ext cx="5794734" cy="5807242"/>
          </a:xfrm>
          <a:prstGeom prst="ellipse">
            <a:avLst/>
          </a:prstGeom>
        </p:spPr>
        <p:txBody>
          <a:bodyPr/>
          <a:lstStyle>
            <a:lvl1pPr marL="0" indent="0">
              <a:buNone/>
              <a:defRPr/>
            </a:lvl1pPr>
          </a:lstStyle>
          <a:p>
            <a:r>
              <a:rPr lang="en-US"/>
              <a:t>Click icon to add picture</a:t>
            </a:r>
          </a:p>
        </p:txBody>
      </p:sp>
      <p:sp>
        <p:nvSpPr>
          <p:cNvPr id="9" name="TextBox 8">
            <a:extLst>
              <a:ext uri="{FF2B5EF4-FFF2-40B4-BE49-F238E27FC236}">
                <a16:creationId xmlns:a16="http://schemas.microsoft.com/office/drawing/2014/main" id="{C2E4826C-8CEC-804F-A66D-810E6C8A92AC}"/>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rgbClr val="EE3E39"/>
                </a:solidFill>
                <a:latin typeface="Century Gothic" panose="020B0502020202020204" pitchFamily="34" charset="0"/>
              </a:rPr>
              <a:t>‹#›</a:t>
            </a:fld>
            <a:endParaRPr lang="en-US" sz="3600" b="1">
              <a:solidFill>
                <a:srgbClr val="EE3E39"/>
              </a:solidFill>
              <a:latin typeface="Century Gothic" panose="020B0502020202020204" pitchFamily="34" charset="0"/>
            </a:endParaRPr>
          </a:p>
        </p:txBody>
      </p:sp>
    </p:spTree>
    <p:extLst>
      <p:ext uri="{BB962C8B-B14F-4D97-AF65-F5344CB8AC3E}">
        <p14:creationId xmlns:p14="http://schemas.microsoft.com/office/powerpoint/2010/main" val="41631393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778C57-1D6B-8242-8DAB-AA40FF7996B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2927" y="0"/>
            <a:ext cx="13571622" cy="6903411"/>
          </a:xfrm>
          <a:prstGeom prst="rect">
            <a:avLst/>
          </a:prstGeom>
        </p:spPr>
      </p:pic>
      <p:sp>
        <p:nvSpPr>
          <p:cNvPr id="12" name="Title 1">
            <a:extLst>
              <a:ext uri="{FF2B5EF4-FFF2-40B4-BE49-F238E27FC236}">
                <a16:creationId xmlns:a16="http://schemas.microsoft.com/office/drawing/2014/main" id="{7FCC4109-0768-654D-BCE8-1E9863264485}"/>
              </a:ext>
            </a:extLst>
          </p:cNvPr>
          <p:cNvSpPr>
            <a:spLocks noGrp="1"/>
          </p:cNvSpPr>
          <p:nvPr>
            <p:ph type="title" hasCustomPrompt="1"/>
          </p:nvPr>
        </p:nvSpPr>
        <p:spPr>
          <a:xfrm>
            <a:off x="838200" y="18256"/>
            <a:ext cx="10515600" cy="1325563"/>
          </a:xfrm>
        </p:spPr>
        <p:txBody>
          <a:bodyPr/>
          <a:lstStyle>
            <a:lvl1pPr>
              <a:defRPr b="1">
                <a:solidFill>
                  <a:srgbClr val="EE3E39"/>
                </a:solidFill>
              </a:defRPr>
            </a:lvl1pPr>
          </a:lstStyle>
          <a:p>
            <a:r>
              <a:rPr lang="en-US"/>
              <a:t>Headline</a:t>
            </a:r>
          </a:p>
        </p:txBody>
      </p:sp>
      <p:sp>
        <p:nvSpPr>
          <p:cNvPr id="14" name="Content Placeholder 2">
            <a:extLst>
              <a:ext uri="{FF2B5EF4-FFF2-40B4-BE49-F238E27FC236}">
                <a16:creationId xmlns:a16="http://schemas.microsoft.com/office/drawing/2014/main" id="{076DFF69-ACDF-FF4F-9686-E6FF003F995E}"/>
              </a:ext>
            </a:extLst>
          </p:cNvPr>
          <p:cNvSpPr>
            <a:spLocks noGrp="1"/>
          </p:cNvSpPr>
          <p:nvPr>
            <p:ph sz="half" idx="1"/>
          </p:nvPr>
        </p:nvSpPr>
        <p:spPr>
          <a:xfrm>
            <a:off x="838200" y="4186991"/>
            <a:ext cx="3380874" cy="2444225"/>
          </a:xfrm>
        </p:spPr>
        <p:txBody>
          <a:bodyPr>
            <a:normAutofit/>
          </a:bodyPr>
          <a:lstStyle>
            <a:lvl1pPr>
              <a:lnSpc>
                <a:spcPct val="150000"/>
              </a:lnSpc>
              <a:defRPr sz="1600" b="1">
                <a:solidFill>
                  <a:schemeClr val="bg1"/>
                </a:solidFill>
              </a:defRPr>
            </a:lvl1pPr>
            <a:lvl2pPr>
              <a:lnSpc>
                <a:spcPct val="150000"/>
              </a:lnSpc>
              <a:defRPr sz="1400" b="1">
                <a:solidFill>
                  <a:schemeClr val="bg1"/>
                </a:solidFill>
              </a:defRPr>
            </a:lvl2pPr>
            <a:lvl3pPr>
              <a:lnSpc>
                <a:spcPct val="150000"/>
              </a:lnSpc>
              <a:defRPr sz="1200" b="1">
                <a:solidFill>
                  <a:schemeClr val="bg1"/>
                </a:solidFill>
              </a:defRPr>
            </a:lvl3pPr>
            <a:lvl4pPr>
              <a:lnSpc>
                <a:spcPct val="150000"/>
              </a:lnSpc>
              <a:defRPr sz="1100" b="1">
                <a:solidFill>
                  <a:schemeClr val="bg1"/>
                </a:solidFill>
              </a:defRPr>
            </a:lvl4pPr>
            <a:lvl5pPr>
              <a:lnSpc>
                <a:spcPct val="150000"/>
              </a:lnSpc>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9B661BE3-C3D7-334F-AE2B-3EAC16CD329B}"/>
              </a:ext>
            </a:extLst>
          </p:cNvPr>
          <p:cNvSpPr>
            <a:spLocks noGrp="1"/>
          </p:cNvSpPr>
          <p:nvPr>
            <p:ph sz="half" idx="2"/>
          </p:nvPr>
        </p:nvSpPr>
        <p:spPr>
          <a:xfrm>
            <a:off x="4391527" y="4186989"/>
            <a:ext cx="3380874" cy="2444226"/>
          </a:xfrm>
        </p:spPr>
        <p:txBody>
          <a:bodyPr>
            <a:normAutofit/>
          </a:bodyPr>
          <a:lstStyle>
            <a:lvl1pPr>
              <a:lnSpc>
                <a:spcPct val="150000"/>
              </a:lnSpc>
              <a:defRPr sz="1600" b="1">
                <a:solidFill>
                  <a:schemeClr val="bg1"/>
                </a:solidFill>
              </a:defRPr>
            </a:lvl1pPr>
            <a:lvl2pPr>
              <a:lnSpc>
                <a:spcPct val="150000"/>
              </a:lnSpc>
              <a:defRPr sz="1400" b="1">
                <a:solidFill>
                  <a:schemeClr val="bg1"/>
                </a:solidFill>
              </a:defRPr>
            </a:lvl2pPr>
            <a:lvl3pPr>
              <a:lnSpc>
                <a:spcPct val="150000"/>
              </a:lnSpc>
              <a:defRPr sz="1200" b="1">
                <a:solidFill>
                  <a:schemeClr val="bg1"/>
                </a:solidFill>
              </a:defRPr>
            </a:lvl3pPr>
            <a:lvl4pPr>
              <a:lnSpc>
                <a:spcPct val="150000"/>
              </a:lnSpc>
              <a:defRPr sz="1100" b="1">
                <a:solidFill>
                  <a:schemeClr val="bg1"/>
                </a:solidFill>
              </a:defRPr>
            </a:lvl4pPr>
            <a:lvl5pPr>
              <a:lnSpc>
                <a:spcPct val="150000"/>
              </a:lnSpc>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7A3FFE23-4D39-9443-96BE-206309ABACFD}"/>
              </a:ext>
            </a:extLst>
          </p:cNvPr>
          <p:cNvSpPr>
            <a:spLocks noGrp="1"/>
          </p:cNvSpPr>
          <p:nvPr>
            <p:ph sz="half" idx="10"/>
          </p:nvPr>
        </p:nvSpPr>
        <p:spPr>
          <a:xfrm>
            <a:off x="7904748" y="4186989"/>
            <a:ext cx="3380874" cy="2444227"/>
          </a:xfrm>
        </p:spPr>
        <p:txBody>
          <a:bodyPr>
            <a:normAutofit/>
          </a:bodyPr>
          <a:lstStyle>
            <a:lvl1pPr>
              <a:lnSpc>
                <a:spcPct val="150000"/>
              </a:lnSpc>
              <a:defRPr sz="1600" b="1">
                <a:solidFill>
                  <a:schemeClr val="bg1"/>
                </a:solidFill>
              </a:defRPr>
            </a:lvl1pPr>
            <a:lvl2pPr>
              <a:lnSpc>
                <a:spcPct val="150000"/>
              </a:lnSpc>
              <a:defRPr sz="1400" b="1">
                <a:solidFill>
                  <a:schemeClr val="bg1"/>
                </a:solidFill>
              </a:defRPr>
            </a:lvl2pPr>
            <a:lvl3pPr>
              <a:lnSpc>
                <a:spcPct val="150000"/>
              </a:lnSpc>
              <a:defRPr sz="1200" b="1">
                <a:solidFill>
                  <a:schemeClr val="bg1"/>
                </a:solidFill>
              </a:defRPr>
            </a:lvl3pPr>
            <a:lvl4pPr>
              <a:lnSpc>
                <a:spcPct val="150000"/>
              </a:lnSpc>
              <a:defRPr sz="1100" b="1">
                <a:solidFill>
                  <a:schemeClr val="bg1"/>
                </a:solidFill>
              </a:defRPr>
            </a:lvl4pPr>
            <a:lvl5pPr>
              <a:lnSpc>
                <a:spcPct val="150000"/>
              </a:lnSpc>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9">
            <a:extLst>
              <a:ext uri="{FF2B5EF4-FFF2-40B4-BE49-F238E27FC236}">
                <a16:creationId xmlns:a16="http://schemas.microsoft.com/office/drawing/2014/main" id="{45977E9A-199E-284A-AD70-8DF52BCF400D}"/>
              </a:ext>
            </a:extLst>
          </p:cNvPr>
          <p:cNvSpPr>
            <a:spLocks noGrp="1"/>
          </p:cNvSpPr>
          <p:nvPr>
            <p:ph type="pic" sz="quarter" idx="14"/>
          </p:nvPr>
        </p:nvSpPr>
        <p:spPr>
          <a:xfrm>
            <a:off x="1462840" y="1811460"/>
            <a:ext cx="2131595" cy="2136196"/>
          </a:xfrm>
          <a:prstGeom prst="ellipse">
            <a:avLst/>
          </a:prstGeom>
        </p:spPr>
        <p:txBody>
          <a:bodyPr/>
          <a:lstStyle>
            <a:lvl1pPr marL="0" indent="0">
              <a:buNone/>
              <a:defRPr/>
            </a:lvl1pPr>
          </a:lstStyle>
          <a:p>
            <a:r>
              <a:rPr lang="en-US"/>
              <a:t>Click icon to add picture</a:t>
            </a:r>
          </a:p>
        </p:txBody>
      </p:sp>
      <p:sp>
        <p:nvSpPr>
          <p:cNvPr id="18" name="Picture Placeholder 9">
            <a:extLst>
              <a:ext uri="{FF2B5EF4-FFF2-40B4-BE49-F238E27FC236}">
                <a16:creationId xmlns:a16="http://schemas.microsoft.com/office/drawing/2014/main" id="{9446F639-B6E7-6B46-AAF7-14914663E6D3}"/>
              </a:ext>
            </a:extLst>
          </p:cNvPr>
          <p:cNvSpPr>
            <a:spLocks noGrp="1"/>
          </p:cNvSpPr>
          <p:nvPr>
            <p:ph type="pic" sz="quarter" idx="15"/>
          </p:nvPr>
        </p:nvSpPr>
        <p:spPr>
          <a:xfrm>
            <a:off x="5016167" y="1811460"/>
            <a:ext cx="2131595" cy="2136196"/>
          </a:xfrm>
          <a:prstGeom prst="ellipse">
            <a:avLst/>
          </a:prstGeom>
        </p:spPr>
        <p:txBody>
          <a:bodyPr/>
          <a:lstStyle>
            <a:lvl1pPr marL="0" indent="0">
              <a:buNone/>
              <a:defRPr/>
            </a:lvl1pPr>
          </a:lstStyle>
          <a:p>
            <a:r>
              <a:rPr lang="en-US"/>
              <a:t>Click icon to add picture</a:t>
            </a:r>
          </a:p>
        </p:txBody>
      </p:sp>
      <p:sp>
        <p:nvSpPr>
          <p:cNvPr id="19" name="Picture Placeholder 9">
            <a:extLst>
              <a:ext uri="{FF2B5EF4-FFF2-40B4-BE49-F238E27FC236}">
                <a16:creationId xmlns:a16="http://schemas.microsoft.com/office/drawing/2014/main" id="{8909B9E1-D02A-2347-BCB1-5AE8600483D9}"/>
              </a:ext>
            </a:extLst>
          </p:cNvPr>
          <p:cNvSpPr>
            <a:spLocks noGrp="1"/>
          </p:cNvSpPr>
          <p:nvPr>
            <p:ph type="pic" sz="quarter" idx="16"/>
          </p:nvPr>
        </p:nvSpPr>
        <p:spPr>
          <a:xfrm>
            <a:off x="8529388" y="1811460"/>
            <a:ext cx="2131595" cy="2136196"/>
          </a:xfrm>
          <a:prstGeom prst="ellipse">
            <a:avLst/>
          </a:prstGeom>
        </p:spPr>
        <p:txBody>
          <a:bodyPr/>
          <a:lstStyle>
            <a:lvl1pPr marL="0" indent="0">
              <a:buNone/>
              <a:defRPr/>
            </a:lvl1pPr>
          </a:lstStyle>
          <a:p>
            <a:r>
              <a:rPr lang="en-US"/>
              <a:t>Click icon to add picture</a:t>
            </a:r>
          </a:p>
        </p:txBody>
      </p:sp>
      <p:sp>
        <p:nvSpPr>
          <p:cNvPr id="13" name="TextBox 12">
            <a:extLst>
              <a:ext uri="{FF2B5EF4-FFF2-40B4-BE49-F238E27FC236}">
                <a16:creationId xmlns:a16="http://schemas.microsoft.com/office/drawing/2014/main" id="{5DB4D556-B267-A44C-B13B-D2A97A32233F}"/>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1410751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Imag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DE3348-CB39-E545-AF8B-29B54DA5908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2518611"/>
            <a:ext cx="13491411" cy="13593281"/>
          </a:xfrm>
          <a:prstGeom prst="rect">
            <a:avLst/>
          </a:prstGeom>
        </p:spPr>
      </p:pic>
      <p:sp>
        <p:nvSpPr>
          <p:cNvPr id="8" name="Title 1">
            <a:extLst>
              <a:ext uri="{FF2B5EF4-FFF2-40B4-BE49-F238E27FC236}">
                <a16:creationId xmlns:a16="http://schemas.microsoft.com/office/drawing/2014/main" id="{BCDFBAD6-9C84-3347-B692-0770194A2C48}"/>
              </a:ext>
            </a:extLst>
          </p:cNvPr>
          <p:cNvSpPr>
            <a:spLocks noGrp="1"/>
          </p:cNvSpPr>
          <p:nvPr>
            <p:ph type="title" hasCustomPrompt="1"/>
          </p:nvPr>
        </p:nvSpPr>
        <p:spPr>
          <a:xfrm>
            <a:off x="838200" y="18256"/>
            <a:ext cx="10515600" cy="1325563"/>
          </a:xfrm>
        </p:spPr>
        <p:txBody>
          <a:bodyPr/>
          <a:lstStyle>
            <a:lvl1pPr>
              <a:defRPr b="1">
                <a:solidFill>
                  <a:srgbClr val="EE3E39"/>
                </a:solidFill>
              </a:defRPr>
            </a:lvl1pPr>
          </a:lstStyle>
          <a:p>
            <a:r>
              <a:rPr lang="en-US"/>
              <a:t>Headline</a:t>
            </a:r>
          </a:p>
        </p:txBody>
      </p:sp>
      <p:sp>
        <p:nvSpPr>
          <p:cNvPr id="9" name="Content Placeholder 2">
            <a:extLst>
              <a:ext uri="{FF2B5EF4-FFF2-40B4-BE49-F238E27FC236}">
                <a16:creationId xmlns:a16="http://schemas.microsoft.com/office/drawing/2014/main" id="{E2711081-E8F2-8C4A-983C-E8D9BADF56A0}"/>
              </a:ext>
            </a:extLst>
          </p:cNvPr>
          <p:cNvSpPr>
            <a:spLocks noGrp="1"/>
          </p:cNvSpPr>
          <p:nvPr>
            <p:ph idx="1"/>
          </p:nvPr>
        </p:nvSpPr>
        <p:spPr>
          <a:xfrm>
            <a:off x="838202" y="1825625"/>
            <a:ext cx="5257799" cy="4351338"/>
          </a:xfrm>
        </p:spPr>
        <p:txBody>
          <a:bodyPr>
            <a:normAutofit/>
          </a:bodyPr>
          <a:lstStyle>
            <a:lvl1pPr>
              <a:lnSpc>
                <a:spcPct val="150000"/>
              </a:lnSpc>
              <a:defRPr sz="2400" b="1"/>
            </a:lvl1pPr>
            <a:lvl2pPr>
              <a:lnSpc>
                <a:spcPct val="150000"/>
              </a:lnSpc>
              <a:defRPr sz="2000" b="1"/>
            </a:lvl2pPr>
            <a:lvl3pPr>
              <a:lnSpc>
                <a:spcPct val="150000"/>
              </a:lnSpc>
              <a:defRPr sz="1800" b="1"/>
            </a:lvl3pPr>
            <a:lvl4pPr>
              <a:lnSpc>
                <a:spcPct val="150000"/>
              </a:lnSpc>
              <a:defRPr sz="1600" b="1"/>
            </a:lvl4pPr>
            <a:lvl5pPr>
              <a:lnSpc>
                <a:spcPct val="150000"/>
              </a:lnSpc>
              <a:defRPr sz="16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9">
            <a:extLst>
              <a:ext uri="{FF2B5EF4-FFF2-40B4-BE49-F238E27FC236}">
                <a16:creationId xmlns:a16="http://schemas.microsoft.com/office/drawing/2014/main" id="{DC96B969-48D0-844B-9B6A-50545385560C}"/>
              </a:ext>
            </a:extLst>
          </p:cNvPr>
          <p:cNvSpPr>
            <a:spLocks noGrp="1"/>
          </p:cNvSpPr>
          <p:nvPr>
            <p:ph type="pic" sz="quarter" idx="15"/>
          </p:nvPr>
        </p:nvSpPr>
        <p:spPr>
          <a:xfrm>
            <a:off x="6330116" y="1264168"/>
            <a:ext cx="4320339" cy="4329665"/>
          </a:xfrm>
          <a:prstGeom prst="ellipse">
            <a:avLst/>
          </a:prstGeom>
        </p:spPr>
        <p:txBody>
          <a:bodyPr/>
          <a:lstStyle>
            <a:lvl1pPr marL="0" indent="0">
              <a:buNone/>
              <a:defRPr/>
            </a:lvl1pPr>
          </a:lstStyle>
          <a:p>
            <a:r>
              <a:rPr lang="en-US"/>
              <a:t>Click icon to add picture</a:t>
            </a:r>
          </a:p>
        </p:txBody>
      </p:sp>
      <p:sp>
        <p:nvSpPr>
          <p:cNvPr id="10" name="TextBox 9">
            <a:extLst>
              <a:ext uri="{FF2B5EF4-FFF2-40B4-BE49-F238E27FC236}">
                <a16:creationId xmlns:a16="http://schemas.microsoft.com/office/drawing/2014/main" id="{2F1797B2-1A2D-7844-96E4-17EAA5AA17E6}"/>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151798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ext and Image Slide 2">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F6328D0B-2F79-724B-8738-C30D74169399}"/>
              </a:ext>
            </a:extLst>
          </p:cNvPr>
          <p:cNvSpPr>
            <a:spLocks noGrp="1"/>
          </p:cNvSpPr>
          <p:nvPr>
            <p:ph type="pic" sz="quarter" idx="10"/>
          </p:nvPr>
        </p:nvSpPr>
        <p:spPr>
          <a:xfrm>
            <a:off x="5309938" y="0"/>
            <a:ext cx="6882063" cy="6858000"/>
          </a:xfrm>
        </p:spPr>
        <p:txBody>
          <a:bodyPr/>
          <a:lstStyle/>
          <a:p>
            <a:r>
              <a:rPr lang="en-US"/>
              <a:t>Click icon to add picture</a:t>
            </a:r>
          </a:p>
        </p:txBody>
      </p:sp>
      <p:sp>
        <p:nvSpPr>
          <p:cNvPr id="14" name="Title 1">
            <a:extLst>
              <a:ext uri="{FF2B5EF4-FFF2-40B4-BE49-F238E27FC236}">
                <a16:creationId xmlns:a16="http://schemas.microsoft.com/office/drawing/2014/main" id="{69E80192-C89F-BC42-B809-55ECE4C11311}"/>
              </a:ext>
            </a:extLst>
          </p:cNvPr>
          <p:cNvSpPr>
            <a:spLocks noGrp="1"/>
          </p:cNvSpPr>
          <p:nvPr>
            <p:ph type="title" hasCustomPrompt="1"/>
          </p:nvPr>
        </p:nvSpPr>
        <p:spPr>
          <a:xfrm>
            <a:off x="838200" y="18256"/>
            <a:ext cx="10515600" cy="1325563"/>
          </a:xfrm>
        </p:spPr>
        <p:txBody>
          <a:bodyPr/>
          <a:lstStyle>
            <a:lvl1pPr>
              <a:defRPr b="1">
                <a:solidFill>
                  <a:schemeClr val="bg1"/>
                </a:solidFill>
              </a:defRPr>
            </a:lvl1pPr>
          </a:lstStyle>
          <a:p>
            <a:r>
              <a:rPr lang="en-US"/>
              <a:t>Headline</a:t>
            </a:r>
          </a:p>
        </p:txBody>
      </p:sp>
      <p:sp>
        <p:nvSpPr>
          <p:cNvPr id="15" name="Content Placeholder 2">
            <a:extLst>
              <a:ext uri="{FF2B5EF4-FFF2-40B4-BE49-F238E27FC236}">
                <a16:creationId xmlns:a16="http://schemas.microsoft.com/office/drawing/2014/main" id="{8AF678A9-9EB5-AA4D-984A-5E2D7CBCC6FC}"/>
              </a:ext>
            </a:extLst>
          </p:cNvPr>
          <p:cNvSpPr>
            <a:spLocks noGrp="1"/>
          </p:cNvSpPr>
          <p:nvPr>
            <p:ph idx="1"/>
          </p:nvPr>
        </p:nvSpPr>
        <p:spPr>
          <a:xfrm>
            <a:off x="838202" y="1825625"/>
            <a:ext cx="4872788" cy="4351338"/>
          </a:xfrm>
        </p:spPr>
        <p:txBody>
          <a:bodyPr>
            <a:normAutofit/>
          </a:bodyPr>
          <a:lstStyle>
            <a:lvl1pPr>
              <a:lnSpc>
                <a:spcPct val="150000"/>
              </a:lnSpc>
              <a:defRPr sz="2400" b="1">
                <a:solidFill>
                  <a:schemeClr val="bg1"/>
                </a:solidFill>
              </a:defRPr>
            </a:lvl1pPr>
            <a:lvl2pPr>
              <a:lnSpc>
                <a:spcPct val="150000"/>
              </a:lnSpc>
              <a:defRPr sz="2000" b="1">
                <a:solidFill>
                  <a:schemeClr val="bg1"/>
                </a:solidFill>
              </a:defRPr>
            </a:lvl2pPr>
            <a:lvl3pPr>
              <a:lnSpc>
                <a:spcPct val="150000"/>
              </a:lnSpc>
              <a:defRPr sz="1800" b="1">
                <a:solidFill>
                  <a:schemeClr val="bg1"/>
                </a:solidFill>
              </a:defRPr>
            </a:lvl3pPr>
            <a:lvl4pPr>
              <a:lnSpc>
                <a:spcPct val="150000"/>
              </a:lnSpc>
              <a:defRPr sz="1600" b="1">
                <a:solidFill>
                  <a:schemeClr val="bg1"/>
                </a:solidFill>
              </a:defRPr>
            </a:lvl4pPr>
            <a:lvl5pPr>
              <a:lnSpc>
                <a:spcPct val="150000"/>
              </a:lnSpc>
              <a:defRPr sz="16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Box 15">
            <a:extLst>
              <a:ext uri="{FF2B5EF4-FFF2-40B4-BE49-F238E27FC236}">
                <a16:creationId xmlns:a16="http://schemas.microsoft.com/office/drawing/2014/main" id="{0C074C5E-6568-C441-AE34-FE56CBC5BC3A}"/>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
        <p:nvSpPr>
          <p:cNvPr id="7" name="Text Placeholder 2">
            <a:extLst>
              <a:ext uri="{FF2B5EF4-FFF2-40B4-BE49-F238E27FC236}">
                <a16:creationId xmlns:a16="http://schemas.microsoft.com/office/drawing/2014/main" id="{8723083F-41FD-C444-AF80-3EFC4B0C623F}"/>
              </a:ext>
            </a:extLst>
          </p:cNvPr>
          <p:cNvSpPr>
            <a:spLocks noGrp="1"/>
          </p:cNvSpPr>
          <p:nvPr>
            <p:ph type="body" sz="quarter" idx="11" hasCustomPrompt="1"/>
          </p:nvPr>
        </p:nvSpPr>
        <p:spPr>
          <a:xfrm>
            <a:off x="4434552" y="3429000"/>
            <a:ext cx="3848100" cy="1717158"/>
          </a:xfrm>
          <a:solidFill>
            <a:srgbClr val="FFFF00"/>
          </a:solidFill>
        </p:spPr>
        <p:txBody>
          <a:bodyPr>
            <a:normAutofit/>
          </a:bodyPr>
          <a:lstStyle>
            <a:lvl1pPr marL="0" indent="0" algn="ctr">
              <a:buNone/>
              <a:defRPr sz="1600"/>
            </a:lvl1pPr>
          </a:lstStyle>
          <a:p>
            <a:pPr lvl="0"/>
            <a:r>
              <a:rPr lang="en-US"/>
              <a:t>BEFORE USING THIS SLIDE, COLLECT THE ASSET NEEDED FROM THE FINAL 2 SLIDES OF THIS TEMPLATE. YOUR IMAGE WILL NOT PLACE CORRECTLY UNTIL THIS ASSET IS PLACED. DELETE THIS TEXT BOX WHEN DONE</a:t>
            </a:r>
          </a:p>
        </p:txBody>
      </p:sp>
    </p:spTree>
    <p:extLst>
      <p:ext uri="{BB962C8B-B14F-4D97-AF65-F5344CB8AC3E}">
        <p14:creationId xmlns:p14="http://schemas.microsoft.com/office/powerpoint/2010/main" val="20908197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rge Text Slide - Re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049A5F-1E5B-004E-B32B-3E3A243B742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851FDADF-4715-E54C-B58A-1EF306DAF7FF}"/>
              </a:ext>
            </a:extLst>
          </p:cNvPr>
          <p:cNvSpPr>
            <a:spLocks noGrp="1"/>
          </p:cNvSpPr>
          <p:nvPr>
            <p:ph type="title" hasCustomPrompt="1"/>
          </p:nvPr>
        </p:nvSpPr>
        <p:spPr>
          <a:xfrm>
            <a:off x="831851" y="1478090"/>
            <a:ext cx="9739897" cy="2852737"/>
          </a:xfrm>
        </p:spPr>
        <p:txBody>
          <a:bodyPr anchor="t">
            <a:normAutofit/>
          </a:bodyPr>
          <a:lstStyle>
            <a:lvl1pPr>
              <a:defRPr sz="7200" b="1">
                <a:solidFill>
                  <a:schemeClr val="bg1"/>
                </a:solidFill>
              </a:defRPr>
            </a:lvl1pPr>
          </a:lstStyle>
          <a:p>
            <a:r>
              <a:rPr lang="en-US"/>
              <a:t>Large body copy can go in this space</a:t>
            </a:r>
          </a:p>
        </p:txBody>
      </p:sp>
      <p:sp>
        <p:nvSpPr>
          <p:cNvPr id="10" name="TextBox 9">
            <a:extLst>
              <a:ext uri="{FF2B5EF4-FFF2-40B4-BE49-F238E27FC236}">
                <a16:creationId xmlns:a16="http://schemas.microsoft.com/office/drawing/2014/main" id="{05BC9BE1-0443-3F47-805C-37B94E0D6BEE}"/>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9203111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rge Text Slide - Purp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E2486D-1E5E-3C48-8798-E077EB18C0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31BEB5A0-E576-324D-ACF9-8A3018324F26}"/>
              </a:ext>
            </a:extLst>
          </p:cNvPr>
          <p:cNvSpPr>
            <a:spLocks noGrp="1"/>
          </p:cNvSpPr>
          <p:nvPr>
            <p:ph type="title" hasCustomPrompt="1"/>
          </p:nvPr>
        </p:nvSpPr>
        <p:spPr>
          <a:xfrm>
            <a:off x="831851" y="1478090"/>
            <a:ext cx="9691771" cy="2852737"/>
          </a:xfrm>
        </p:spPr>
        <p:txBody>
          <a:bodyPr anchor="t">
            <a:normAutofit/>
          </a:bodyPr>
          <a:lstStyle>
            <a:lvl1pPr>
              <a:defRPr sz="7200" b="1">
                <a:solidFill>
                  <a:schemeClr val="bg1"/>
                </a:solidFill>
              </a:defRPr>
            </a:lvl1pPr>
          </a:lstStyle>
          <a:p>
            <a:r>
              <a:rPr lang="en-US"/>
              <a:t>Large body copy can go in this space</a:t>
            </a:r>
          </a:p>
        </p:txBody>
      </p:sp>
      <p:sp>
        <p:nvSpPr>
          <p:cNvPr id="9" name="TextBox 8">
            <a:extLst>
              <a:ext uri="{FF2B5EF4-FFF2-40B4-BE49-F238E27FC236}">
                <a16:creationId xmlns:a16="http://schemas.microsoft.com/office/drawing/2014/main" id="{0D6F10A8-6C6E-6846-A66C-4452E0CD0AE8}"/>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2505127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41"/>
            <a:ext cx="10363200" cy="1500187"/>
          </a:xfrm>
        </p:spPr>
        <p:txBody>
          <a:bodyPr anchor="b"/>
          <a:lstStyle>
            <a:lvl1pPr marL="0" indent="0">
              <a:buNone/>
              <a:defRPr sz="2000">
                <a:solidFill>
                  <a:schemeClr val="tx1">
                    <a:tint val="75000"/>
                  </a:schemeClr>
                </a:solidFill>
              </a:defRPr>
            </a:lvl1pPr>
            <a:lvl2pPr marL="456303" indent="0">
              <a:buNone/>
              <a:defRPr sz="1800">
                <a:solidFill>
                  <a:schemeClr val="tx1">
                    <a:tint val="75000"/>
                  </a:schemeClr>
                </a:solidFill>
              </a:defRPr>
            </a:lvl2pPr>
            <a:lvl3pPr marL="912606" indent="0">
              <a:buNone/>
              <a:defRPr sz="1600">
                <a:solidFill>
                  <a:schemeClr val="tx1">
                    <a:tint val="75000"/>
                  </a:schemeClr>
                </a:solidFill>
              </a:defRPr>
            </a:lvl3pPr>
            <a:lvl4pPr marL="1368904" indent="0">
              <a:buNone/>
              <a:defRPr sz="1400">
                <a:solidFill>
                  <a:schemeClr val="tx1">
                    <a:tint val="75000"/>
                  </a:schemeClr>
                </a:solidFill>
              </a:defRPr>
            </a:lvl4pPr>
            <a:lvl5pPr marL="1825206" indent="0">
              <a:buNone/>
              <a:defRPr sz="1400">
                <a:solidFill>
                  <a:schemeClr val="tx1">
                    <a:tint val="75000"/>
                  </a:schemeClr>
                </a:solidFill>
              </a:defRPr>
            </a:lvl5pPr>
            <a:lvl6pPr marL="2281503" indent="0">
              <a:buNone/>
              <a:defRPr sz="1400">
                <a:solidFill>
                  <a:schemeClr val="tx1">
                    <a:tint val="75000"/>
                  </a:schemeClr>
                </a:solidFill>
              </a:defRPr>
            </a:lvl6pPr>
            <a:lvl7pPr marL="2737809" indent="0">
              <a:buNone/>
              <a:defRPr sz="1400">
                <a:solidFill>
                  <a:schemeClr val="tx1">
                    <a:tint val="75000"/>
                  </a:schemeClr>
                </a:solidFill>
              </a:defRPr>
            </a:lvl7pPr>
            <a:lvl8pPr marL="3194106" indent="0">
              <a:buNone/>
              <a:defRPr sz="1400">
                <a:solidFill>
                  <a:schemeClr val="tx1">
                    <a:tint val="75000"/>
                  </a:schemeClr>
                </a:solidFill>
              </a:defRPr>
            </a:lvl8pPr>
            <a:lvl9pPr marL="365040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C5764E-B445-6945-A445-F7185AC77655}" type="datetimeFigureOut">
              <a:rPr lang="en-US" smtClean="0">
                <a:solidFill>
                  <a:prstClr val="black">
                    <a:tint val="75000"/>
                  </a:prstClr>
                </a:solidFill>
              </a:rPr>
              <a:pPr/>
              <a:t>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89751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rge Text Slide - 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83790F-D6C4-B548-AC5F-C4E6A69E78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9BDF210B-BCBB-DA41-8439-2569B00529AE}"/>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tx2"/>
                </a:solidFill>
                <a:latin typeface="Century Gothic" panose="020B0502020202020204" pitchFamily="34" charset="0"/>
              </a:rPr>
              <a:t>‹#›</a:t>
            </a:fld>
            <a:endParaRPr lang="en-US" sz="3600" b="1">
              <a:solidFill>
                <a:schemeClr val="tx2"/>
              </a:solidFill>
              <a:latin typeface="Century Gothic" panose="020B0502020202020204" pitchFamily="34" charset="0"/>
            </a:endParaRPr>
          </a:p>
        </p:txBody>
      </p:sp>
      <p:sp>
        <p:nvSpPr>
          <p:cNvPr id="5" name="Title 1">
            <a:extLst>
              <a:ext uri="{FF2B5EF4-FFF2-40B4-BE49-F238E27FC236}">
                <a16:creationId xmlns:a16="http://schemas.microsoft.com/office/drawing/2014/main" id="{5B526A28-7E12-1D4A-A240-DC0B393E477D}"/>
              </a:ext>
            </a:extLst>
          </p:cNvPr>
          <p:cNvSpPr>
            <a:spLocks noGrp="1"/>
          </p:cNvSpPr>
          <p:nvPr>
            <p:ph type="title" hasCustomPrompt="1"/>
          </p:nvPr>
        </p:nvSpPr>
        <p:spPr>
          <a:xfrm>
            <a:off x="831851" y="1478090"/>
            <a:ext cx="9691771" cy="2852737"/>
          </a:xfrm>
        </p:spPr>
        <p:txBody>
          <a:bodyPr anchor="t">
            <a:normAutofit/>
          </a:bodyPr>
          <a:lstStyle>
            <a:lvl1pPr>
              <a:defRPr sz="7200" b="1">
                <a:solidFill>
                  <a:schemeClr val="tx2"/>
                </a:solidFill>
              </a:defRPr>
            </a:lvl1pPr>
          </a:lstStyle>
          <a:p>
            <a:r>
              <a:rPr lang="en-US"/>
              <a:t>Large body copy can go in this space</a:t>
            </a:r>
          </a:p>
        </p:txBody>
      </p:sp>
    </p:spTree>
    <p:extLst>
      <p:ext uri="{BB962C8B-B14F-4D97-AF65-F5344CB8AC3E}">
        <p14:creationId xmlns:p14="http://schemas.microsoft.com/office/powerpoint/2010/main" val="7767552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icture with Caption Slide">
    <p:spTree>
      <p:nvGrpSpPr>
        <p:cNvPr id="1" name=""/>
        <p:cNvGrpSpPr/>
        <p:nvPr/>
      </p:nvGrpSpPr>
      <p:grpSpPr>
        <a:xfrm>
          <a:off x="0" y="0"/>
          <a:ext cx="0" cy="0"/>
          <a:chOff x="0" y="0"/>
          <a:chExt cx="0" cy="0"/>
        </a:xfrm>
      </p:grpSpPr>
      <p:sp>
        <p:nvSpPr>
          <p:cNvPr id="13" name="Picture Placeholder 17">
            <a:extLst>
              <a:ext uri="{FF2B5EF4-FFF2-40B4-BE49-F238E27FC236}">
                <a16:creationId xmlns:a16="http://schemas.microsoft.com/office/drawing/2014/main" id="{DC6A49EA-D54F-B341-B61B-15DAC7A19537}"/>
              </a:ext>
            </a:extLst>
          </p:cNvPr>
          <p:cNvSpPr>
            <a:spLocks noGrp="1"/>
          </p:cNvSpPr>
          <p:nvPr>
            <p:ph type="pic" sz="quarter" idx="10"/>
          </p:nvPr>
        </p:nvSpPr>
        <p:spPr>
          <a:xfrm>
            <a:off x="1" y="0"/>
            <a:ext cx="12192000" cy="6858000"/>
          </a:xfrm>
        </p:spPr>
        <p:txBody>
          <a:bodyPr/>
          <a:lstStyle/>
          <a:p>
            <a:r>
              <a:rPr lang="en-US"/>
              <a:t>Click icon to add picture</a:t>
            </a:r>
          </a:p>
        </p:txBody>
      </p:sp>
      <p:sp>
        <p:nvSpPr>
          <p:cNvPr id="14" name="Content Placeholder 2">
            <a:extLst>
              <a:ext uri="{FF2B5EF4-FFF2-40B4-BE49-F238E27FC236}">
                <a16:creationId xmlns:a16="http://schemas.microsoft.com/office/drawing/2014/main" id="{E5B03BC3-4A21-6B47-9AEF-00343B4ABADC}"/>
              </a:ext>
            </a:extLst>
          </p:cNvPr>
          <p:cNvSpPr>
            <a:spLocks noGrp="1"/>
          </p:cNvSpPr>
          <p:nvPr>
            <p:ph sz="half" idx="1"/>
          </p:nvPr>
        </p:nvSpPr>
        <p:spPr>
          <a:xfrm>
            <a:off x="8554452" y="4634581"/>
            <a:ext cx="3380874" cy="1589756"/>
          </a:xfrm>
        </p:spPr>
        <p:txBody>
          <a:bodyPr>
            <a:normAutofit/>
          </a:bodyPr>
          <a:lstStyle>
            <a:lvl1pPr>
              <a:defRPr sz="1600" b="1">
                <a:solidFill>
                  <a:schemeClr val="bg1"/>
                </a:solidFill>
              </a:defRPr>
            </a:lvl1pPr>
            <a:lvl2pPr>
              <a:defRPr sz="1400" b="1">
                <a:solidFill>
                  <a:schemeClr val="bg1"/>
                </a:solidFill>
              </a:defRPr>
            </a:lvl2pPr>
            <a:lvl3pPr>
              <a:defRPr sz="1200" b="1">
                <a:solidFill>
                  <a:schemeClr val="bg1"/>
                </a:solidFill>
              </a:defRPr>
            </a:lvl3pPr>
            <a:lvl4pPr>
              <a:defRPr sz="1100" b="1">
                <a:solidFill>
                  <a:schemeClr val="bg1"/>
                </a:solidFill>
              </a:defRPr>
            </a:lvl4pPr>
            <a:lvl5pP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70E8F535-3DBB-CE4A-B4FE-65BDB880ABAE}"/>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
        <p:nvSpPr>
          <p:cNvPr id="8" name="Text Placeholder 2">
            <a:extLst>
              <a:ext uri="{FF2B5EF4-FFF2-40B4-BE49-F238E27FC236}">
                <a16:creationId xmlns:a16="http://schemas.microsoft.com/office/drawing/2014/main" id="{E23BD97D-26BB-7D4D-B8F9-AF76A7163D87}"/>
              </a:ext>
            </a:extLst>
          </p:cNvPr>
          <p:cNvSpPr>
            <a:spLocks noGrp="1"/>
          </p:cNvSpPr>
          <p:nvPr>
            <p:ph type="body" sz="quarter" idx="11" hasCustomPrompt="1"/>
          </p:nvPr>
        </p:nvSpPr>
        <p:spPr>
          <a:xfrm>
            <a:off x="1170357" y="2275996"/>
            <a:ext cx="3848100" cy="1881335"/>
          </a:xfrm>
          <a:solidFill>
            <a:srgbClr val="FFFF00"/>
          </a:solidFill>
        </p:spPr>
        <p:txBody>
          <a:bodyPr>
            <a:normAutofit/>
          </a:bodyPr>
          <a:lstStyle>
            <a:lvl1pPr marL="0" indent="0" algn="ctr">
              <a:buNone/>
              <a:defRPr sz="1600"/>
            </a:lvl1pPr>
          </a:lstStyle>
          <a:p>
            <a:pPr lvl="0"/>
            <a:r>
              <a:rPr lang="en-US"/>
              <a:t>BEFORE USING THIS SLIDE, COLLECT THE ASSET NEEDED FROM THE FINAL 2 SLIDES OF THIS TEMPLATE. YOUR IMAGE WILL NOT PLACE CORRECTLY UNTIL THIS ASSET IS PLACED. DELETE THIS TEXT BOX WHEN DONE</a:t>
            </a:r>
          </a:p>
        </p:txBody>
      </p:sp>
      <p:sp>
        <p:nvSpPr>
          <p:cNvPr id="9" name="TextBox 8">
            <a:extLst>
              <a:ext uri="{FF2B5EF4-FFF2-40B4-BE49-F238E27FC236}">
                <a16:creationId xmlns:a16="http://schemas.microsoft.com/office/drawing/2014/main" id="{0D34FFBB-A7D2-104B-A9E8-C04848D97342}"/>
              </a:ext>
            </a:extLst>
          </p:cNvPr>
          <p:cNvSpPr txBox="1"/>
          <p:nvPr userDrawn="1"/>
        </p:nvSpPr>
        <p:spPr>
          <a:xfrm>
            <a:off x="11702716" y="63767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12207940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Ass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031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Ass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76968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05454-FF27-9258-CFF0-43B041D3CE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67106C-2AED-8734-8D44-4DE06F03C1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08A874-A7F5-9F8C-A0B2-BF7AE794BCB0}"/>
              </a:ext>
            </a:extLst>
          </p:cNvPr>
          <p:cNvSpPr>
            <a:spLocks noGrp="1"/>
          </p:cNvSpPr>
          <p:nvPr>
            <p:ph type="dt" sz="half" idx="10"/>
          </p:nvPr>
        </p:nvSpPr>
        <p:spPr/>
        <p:txBody>
          <a:bodyPr/>
          <a:lstStyle/>
          <a:p>
            <a:fld id="{702BCC2D-82C8-4FD0-BDCB-7A5BCDAAB3AA}" type="datetimeFigureOut">
              <a:rPr lang="en-US" smtClean="0"/>
              <a:t>2/8/2024</a:t>
            </a:fld>
            <a:endParaRPr lang="en-US"/>
          </a:p>
        </p:txBody>
      </p:sp>
      <p:sp>
        <p:nvSpPr>
          <p:cNvPr id="5" name="Footer Placeholder 4">
            <a:extLst>
              <a:ext uri="{FF2B5EF4-FFF2-40B4-BE49-F238E27FC236}">
                <a16:creationId xmlns:a16="http://schemas.microsoft.com/office/drawing/2014/main" id="{8BD3D467-42D9-84A4-C0E7-A2C421F4F8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7A279-6F7B-DA4D-1344-7778CE9980BD}"/>
              </a:ext>
            </a:extLst>
          </p:cNvPr>
          <p:cNvSpPr>
            <a:spLocks noGrp="1"/>
          </p:cNvSpPr>
          <p:nvPr>
            <p:ph type="sldNum" sz="quarter" idx="12"/>
          </p:nvPr>
        </p:nvSpPr>
        <p:spPr/>
        <p:txBody>
          <a:bodyPr/>
          <a:lstStyle/>
          <a:p>
            <a:fld id="{D4F05A22-FC7C-46CF-A78C-EED8C4CF49D0}" type="slidenum">
              <a:rPr lang="en-US" smtClean="0"/>
              <a:t>‹#›</a:t>
            </a:fld>
            <a:endParaRPr lang="en-US"/>
          </a:p>
        </p:txBody>
      </p:sp>
    </p:spTree>
    <p:extLst>
      <p:ext uri="{BB962C8B-B14F-4D97-AF65-F5344CB8AC3E}">
        <p14:creationId xmlns:p14="http://schemas.microsoft.com/office/powerpoint/2010/main" val="12205442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9F20A-695E-86D1-4AD1-4D9D1C6A80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5E5628-9FAC-3676-469F-A6A16652F9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3EB10E-4203-8FE6-FE10-46989031408C}"/>
              </a:ext>
            </a:extLst>
          </p:cNvPr>
          <p:cNvSpPr>
            <a:spLocks noGrp="1"/>
          </p:cNvSpPr>
          <p:nvPr>
            <p:ph type="dt" sz="half" idx="10"/>
          </p:nvPr>
        </p:nvSpPr>
        <p:spPr/>
        <p:txBody>
          <a:bodyPr/>
          <a:lstStyle/>
          <a:p>
            <a:fld id="{45F589DA-4360-4922-AA3C-0B6510DB71F6}" type="datetimeFigureOut">
              <a:rPr lang="en-US" smtClean="0"/>
              <a:t>2/8/2024</a:t>
            </a:fld>
            <a:endParaRPr lang="en-US"/>
          </a:p>
        </p:txBody>
      </p:sp>
      <p:sp>
        <p:nvSpPr>
          <p:cNvPr id="5" name="Footer Placeholder 4">
            <a:extLst>
              <a:ext uri="{FF2B5EF4-FFF2-40B4-BE49-F238E27FC236}">
                <a16:creationId xmlns:a16="http://schemas.microsoft.com/office/drawing/2014/main" id="{182D415F-FBD5-1E7A-4466-872E7C47D5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C02C6F-E1AB-B946-F952-577E71AF22CF}"/>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5071533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4A343-A81C-F813-9FF9-5CACD1CBAD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D8CF56-8CD6-61D5-56F7-D420031015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B3EE1E-9901-BBEA-E33F-955AF533DB1D}"/>
              </a:ext>
            </a:extLst>
          </p:cNvPr>
          <p:cNvSpPr>
            <a:spLocks noGrp="1"/>
          </p:cNvSpPr>
          <p:nvPr>
            <p:ph type="dt" sz="half" idx="10"/>
          </p:nvPr>
        </p:nvSpPr>
        <p:spPr/>
        <p:txBody>
          <a:bodyPr/>
          <a:lstStyle/>
          <a:p>
            <a:fld id="{45F589DA-4360-4922-AA3C-0B6510DB71F6}" type="datetimeFigureOut">
              <a:rPr lang="en-US" smtClean="0"/>
              <a:t>2/8/2024</a:t>
            </a:fld>
            <a:endParaRPr lang="en-US"/>
          </a:p>
        </p:txBody>
      </p:sp>
      <p:sp>
        <p:nvSpPr>
          <p:cNvPr id="5" name="Footer Placeholder 4">
            <a:extLst>
              <a:ext uri="{FF2B5EF4-FFF2-40B4-BE49-F238E27FC236}">
                <a16:creationId xmlns:a16="http://schemas.microsoft.com/office/drawing/2014/main" id="{E010270B-B81F-9271-C62F-4A17382A66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8A9643-00A3-3595-C222-5133E8801F66}"/>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7691119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98290-CD3B-E45D-B1FC-7487C15122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AA6D06-315E-2453-6CFE-EBB5BC8451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905395-A756-D668-990C-E979BE4CA8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659079-56ED-B982-C279-2DEA82C89E2C}"/>
              </a:ext>
            </a:extLst>
          </p:cNvPr>
          <p:cNvSpPr>
            <a:spLocks noGrp="1"/>
          </p:cNvSpPr>
          <p:nvPr>
            <p:ph type="dt" sz="half" idx="10"/>
          </p:nvPr>
        </p:nvSpPr>
        <p:spPr/>
        <p:txBody>
          <a:bodyPr/>
          <a:lstStyle/>
          <a:p>
            <a:fld id="{45F589DA-4360-4922-AA3C-0B6510DB71F6}" type="datetimeFigureOut">
              <a:rPr lang="en-US" smtClean="0"/>
              <a:t>2/8/2024</a:t>
            </a:fld>
            <a:endParaRPr lang="en-US"/>
          </a:p>
        </p:txBody>
      </p:sp>
      <p:sp>
        <p:nvSpPr>
          <p:cNvPr id="6" name="Footer Placeholder 5">
            <a:extLst>
              <a:ext uri="{FF2B5EF4-FFF2-40B4-BE49-F238E27FC236}">
                <a16:creationId xmlns:a16="http://schemas.microsoft.com/office/drawing/2014/main" id="{C9DB125D-FD8C-C34A-537F-9D60C5AA10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F6DA88-03E4-19A1-B6F3-83FB5D9EAAAC}"/>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7377103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68D63-D45A-B734-7A08-488046464A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BD1998-0363-F3E8-786C-A5C6E5F592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97E342-0248-61E8-AD5F-B4CBFCD9BE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D8261B-FB84-ACF8-8D83-B834A6881C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ED901E-49F3-D8EE-8F6F-BC560FD8B2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9D319A-D65E-0BAF-980A-A99DC18EB79D}"/>
              </a:ext>
            </a:extLst>
          </p:cNvPr>
          <p:cNvSpPr>
            <a:spLocks noGrp="1"/>
          </p:cNvSpPr>
          <p:nvPr>
            <p:ph type="dt" sz="half" idx="10"/>
          </p:nvPr>
        </p:nvSpPr>
        <p:spPr/>
        <p:txBody>
          <a:bodyPr/>
          <a:lstStyle/>
          <a:p>
            <a:fld id="{45F589DA-4360-4922-AA3C-0B6510DB71F6}" type="datetimeFigureOut">
              <a:rPr lang="en-US" smtClean="0"/>
              <a:t>2/8/2024</a:t>
            </a:fld>
            <a:endParaRPr lang="en-US"/>
          </a:p>
        </p:txBody>
      </p:sp>
      <p:sp>
        <p:nvSpPr>
          <p:cNvPr id="8" name="Footer Placeholder 7">
            <a:extLst>
              <a:ext uri="{FF2B5EF4-FFF2-40B4-BE49-F238E27FC236}">
                <a16:creationId xmlns:a16="http://schemas.microsoft.com/office/drawing/2014/main" id="{B0971BA2-9A8A-8A12-E583-FE0555CB99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9BFA4A-1B12-C3B0-4BC2-BFC3E3863D22}"/>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1692726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EDD89-7D3C-F294-B358-4BC676DB8D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D96583-9F15-F38C-B439-A4B1511AC320}"/>
              </a:ext>
            </a:extLst>
          </p:cNvPr>
          <p:cNvSpPr>
            <a:spLocks noGrp="1"/>
          </p:cNvSpPr>
          <p:nvPr>
            <p:ph type="dt" sz="half" idx="10"/>
          </p:nvPr>
        </p:nvSpPr>
        <p:spPr/>
        <p:txBody>
          <a:bodyPr/>
          <a:lstStyle/>
          <a:p>
            <a:fld id="{45F589DA-4360-4922-AA3C-0B6510DB71F6}" type="datetimeFigureOut">
              <a:rPr lang="en-US" smtClean="0"/>
              <a:t>2/8/2024</a:t>
            </a:fld>
            <a:endParaRPr lang="en-US"/>
          </a:p>
        </p:txBody>
      </p:sp>
      <p:sp>
        <p:nvSpPr>
          <p:cNvPr id="4" name="Footer Placeholder 3">
            <a:extLst>
              <a:ext uri="{FF2B5EF4-FFF2-40B4-BE49-F238E27FC236}">
                <a16:creationId xmlns:a16="http://schemas.microsoft.com/office/drawing/2014/main" id="{6CB8AB09-B626-BC04-BB50-000A56609E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D1CC59-F730-B161-8544-24ACB0E85929}"/>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619173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C5764E-B445-6945-A445-F7185AC77655}" type="datetimeFigureOut">
              <a:rPr lang="en-US" smtClean="0">
                <a:solidFill>
                  <a:prstClr val="black">
                    <a:tint val="75000"/>
                  </a:prstClr>
                </a:solidFill>
              </a:rPr>
              <a:pPr/>
              <a:t>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28571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77829D-D07A-A175-837E-DACD0526ED54}"/>
              </a:ext>
            </a:extLst>
          </p:cNvPr>
          <p:cNvSpPr>
            <a:spLocks noGrp="1"/>
          </p:cNvSpPr>
          <p:nvPr>
            <p:ph type="dt" sz="half" idx="10"/>
          </p:nvPr>
        </p:nvSpPr>
        <p:spPr/>
        <p:txBody>
          <a:bodyPr/>
          <a:lstStyle/>
          <a:p>
            <a:fld id="{45F589DA-4360-4922-AA3C-0B6510DB71F6}" type="datetimeFigureOut">
              <a:rPr lang="en-US" smtClean="0"/>
              <a:t>2/8/2024</a:t>
            </a:fld>
            <a:endParaRPr lang="en-US"/>
          </a:p>
        </p:txBody>
      </p:sp>
      <p:sp>
        <p:nvSpPr>
          <p:cNvPr id="3" name="Footer Placeholder 2">
            <a:extLst>
              <a:ext uri="{FF2B5EF4-FFF2-40B4-BE49-F238E27FC236}">
                <a16:creationId xmlns:a16="http://schemas.microsoft.com/office/drawing/2014/main" id="{1AEB630E-35CA-B135-41BA-3AD924691D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714E60-2F88-6647-6D7A-27BF35BFB00B}"/>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0683864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DE1BB-371C-F9F2-74E2-28E08080FC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329F71-956B-7888-D5AF-ED07A5C6A0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DEB9E0-B22E-74F7-4A06-D6D195DAC0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F94422-9196-109F-3E52-B2A9C471D422}"/>
              </a:ext>
            </a:extLst>
          </p:cNvPr>
          <p:cNvSpPr>
            <a:spLocks noGrp="1"/>
          </p:cNvSpPr>
          <p:nvPr>
            <p:ph type="dt" sz="half" idx="10"/>
          </p:nvPr>
        </p:nvSpPr>
        <p:spPr/>
        <p:txBody>
          <a:bodyPr/>
          <a:lstStyle/>
          <a:p>
            <a:fld id="{45F589DA-4360-4922-AA3C-0B6510DB71F6}" type="datetimeFigureOut">
              <a:rPr lang="en-US" smtClean="0"/>
              <a:t>2/8/2024</a:t>
            </a:fld>
            <a:endParaRPr lang="en-US"/>
          </a:p>
        </p:txBody>
      </p:sp>
      <p:sp>
        <p:nvSpPr>
          <p:cNvPr id="6" name="Footer Placeholder 5">
            <a:extLst>
              <a:ext uri="{FF2B5EF4-FFF2-40B4-BE49-F238E27FC236}">
                <a16:creationId xmlns:a16="http://schemas.microsoft.com/office/drawing/2014/main" id="{C3EA3FE0-6993-FB91-D1B1-2EE854093B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F3BF25-572A-ACD1-DC47-8388663047FA}"/>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2493648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F29D8-24D6-9621-71BF-982DF48187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0F37C3-CF8B-965A-419E-FE4188A781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4C700E7-9D69-9881-8312-270F29EF24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AB4D1F-4836-E368-061D-BEEA37B74D2F}"/>
              </a:ext>
            </a:extLst>
          </p:cNvPr>
          <p:cNvSpPr>
            <a:spLocks noGrp="1"/>
          </p:cNvSpPr>
          <p:nvPr>
            <p:ph type="dt" sz="half" idx="10"/>
          </p:nvPr>
        </p:nvSpPr>
        <p:spPr/>
        <p:txBody>
          <a:bodyPr/>
          <a:lstStyle/>
          <a:p>
            <a:fld id="{45F589DA-4360-4922-AA3C-0B6510DB71F6}" type="datetimeFigureOut">
              <a:rPr lang="en-US" smtClean="0"/>
              <a:t>2/8/2024</a:t>
            </a:fld>
            <a:endParaRPr lang="en-US"/>
          </a:p>
        </p:txBody>
      </p:sp>
      <p:sp>
        <p:nvSpPr>
          <p:cNvPr id="6" name="Footer Placeholder 5">
            <a:extLst>
              <a:ext uri="{FF2B5EF4-FFF2-40B4-BE49-F238E27FC236}">
                <a16:creationId xmlns:a16="http://schemas.microsoft.com/office/drawing/2014/main" id="{3D13A0D4-E0E6-79E0-128D-454074C245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FD39E7-F27B-D229-E192-89AD3240C5EF}"/>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7080717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181C4-BC9E-6408-C7EA-2366C536BE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1B6EB1-6222-FEDE-6325-A23F678695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EE6206-18F4-EDE2-B05C-CBF7E6C9A7A9}"/>
              </a:ext>
            </a:extLst>
          </p:cNvPr>
          <p:cNvSpPr>
            <a:spLocks noGrp="1"/>
          </p:cNvSpPr>
          <p:nvPr>
            <p:ph type="dt" sz="half" idx="10"/>
          </p:nvPr>
        </p:nvSpPr>
        <p:spPr/>
        <p:txBody>
          <a:bodyPr/>
          <a:lstStyle/>
          <a:p>
            <a:fld id="{45F589DA-4360-4922-AA3C-0B6510DB71F6}" type="datetimeFigureOut">
              <a:rPr lang="en-US" smtClean="0"/>
              <a:t>2/8/2024</a:t>
            </a:fld>
            <a:endParaRPr lang="en-US"/>
          </a:p>
        </p:txBody>
      </p:sp>
      <p:sp>
        <p:nvSpPr>
          <p:cNvPr id="5" name="Footer Placeholder 4">
            <a:extLst>
              <a:ext uri="{FF2B5EF4-FFF2-40B4-BE49-F238E27FC236}">
                <a16:creationId xmlns:a16="http://schemas.microsoft.com/office/drawing/2014/main" id="{45F3200F-CFFF-8E01-C4CE-612A433C9E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F41E83-32D8-4218-0A51-694E1FB7C5CD}"/>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8540490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452868-ED1C-CA40-C4EB-0021AFCDFB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43087-5201-AD8D-A06F-823D75C44A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DF9F91-A7A7-EAD4-4720-BC6FB037F8D8}"/>
              </a:ext>
            </a:extLst>
          </p:cNvPr>
          <p:cNvSpPr>
            <a:spLocks noGrp="1"/>
          </p:cNvSpPr>
          <p:nvPr>
            <p:ph type="dt" sz="half" idx="10"/>
          </p:nvPr>
        </p:nvSpPr>
        <p:spPr/>
        <p:txBody>
          <a:bodyPr/>
          <a:lstStyle/>
          <a:p>
            <a:fld id="{45F589DA-4360-4922-AA3C-0B6510DB71F6}" type="datetimeFigureOut">
              <a:rPr lang="en-US" smtClean="0"/>
              <a:t>2/8/2024</a:t>
            </a:fld>
            <a:endParaRPr lang="en-US"/>
          </a:p>
        </p:txBody>
      </p:sp>
      <p:sp>
        <p:nvSpPr>
          <p:cNvPr id="5" name="Footer Placeholder 4">
            <a:extLst>
              <a:ext uri="{FF2B5EF4-FFF2-40B4-BE49-F238E27FC236}">
                <a16:creationId xmlns:a16="http://schemas.microsoft.com/office/drawing/2014/main" id="{80A8A514-32E9-7670-8C31-1D49E58082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6BE1CA-F9D0-82DD-24F4-BD16F3F498DF}"/>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2259928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Ass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501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59318922"/>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5E711-C551-471D-B6F1-B0E62A54DF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837703-F97C-4C5A-9DD0-4E68115E71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0E3898-5860-4BE7-B82A-09134AB8EC83}"/>
              </a:ext>
            </a:extLst>
          </p:cNvPr>
          <p:cNvSpPr>
            <a:spLocks noGrp="1"/>
          </p:cNvSpPr>
          <p:nvPr>
            <p:ph type="dt" sz="half" idx="10"/>
          </p:nvPr>
        </p:nvSpPr>
        <p:spPr/>
        <p:txBody>
          <a:bodyPr/>
          <a:lstStyle/>
          <a:p>
            <a:fld id="{702BCC2D-82C8-4FD0-BDCB-7A5BCDAAB3AA}" type="datetimeFigureOut">
              <a:rPr lang="en-US" smtClean="0"/>
              <a:t>2/8/2024</a:t>
            </a:fld>
            <a:endParaRPr lang="en-US"/>
          </a:p>
        </p:txBody>
      </p:sp>
      <p:sp>
        <p:nvSpPr>
          <p:cNvPr id="5" name="Footer Placeholder 4">
            <a:extLst>
              <a:ext uri="{FF2B5EF4-FFF2-40B4-BE49-F238E27FC236}">
                <a16:creationId xmlns:a16="http://schemas.microsoft.com/office/drawing/2014/main" id="{819B3E9A-DE65-45DF-929C-6316B79579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07BC03-BE2D-4721-A43C-67976029B3A2}"/>
              </a:ext>
            </a:extLst>
          </p:cNvPr>
          <p:cNvSpPr>
            <a:spLocks noGrp="1"/>
          </p:cNvSpPr>
          <p:nvPr>
            <p:ph type="sldNum" sz="quarter" idx="12"/>
          </p:nvPr>
        </p:nvSpPr>
        <p:spPr>
          <a:xfrm>
            <a:off x="5944548" y="6540500"/>
            <a:ext cx="296556" cy="287258"/>
          </a:xfrm>
        </p:spPr>
        <p:txBody>
          <a:bodyPr/>
          <a:lstStyle/>
          <a:p>
            <a:fld id="{D4F05A22-FC7C-46CF-A78C-EED8C4CF49D0}" type="slidenum">
              <a:rPr lang="en-US" smtClean="0"/>
              <a:t>‹#›</a:t>
            </a:fld>
            <a:endParaRPr lang="en-US"/>
          </a:p>
        </p:txBody>
      </p:sp>
    </p:spTree>
    <p:extLst>
      <p:ext uri="{BB962C8B-B14F-4D97-AF65-F5344CB8AC3E}">
        <p14:creationId xmlns:p14="http://schemas.microsoft.com/office/powerpoint/2010/main" val="13127118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D1AD8-F871-F817-83D6-50338C93D0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8AAE07-6356-E32B-3796-42C8825B5B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07E2EF-8A0C-9A1A-DE6A-6090E4888AEC}"/>
              </a:ext>
            </a:extLst>
          </p:cNvPr>
          <p:cNvSpPr>
            <a:spLocks noGrp="1"/>
          </p:cNvSpPr>
          <p:nvPr>
            <p:ph type="dt" sz="half" idx="10"/>
          </p:nvPr>
        </p:nvSpPr>
        <p:spPr/>
        <p:txBody>
          <a:bodyPr/>
          <a:lstStyle/>
          <a:p>
            <a:fld id="{4A526975-0CE5-491D-9D9D-99B3BCB6754C}" type="datetimeFigureOut">
              <a:rPr lang="en-US" smtClean="0"/>
              <a:t>2/8/2024</a:t>
            </a:fld>
            <a:endParaRPr lang="en-US"/>
          </a:p>
        </p:txBody>
      </p:sp>
      <p:sp>
        <p:nvSpPr>
          <p:cNvPr id="5" name="Footer Placeholder 4">
            <a:extLst>
              <a:ext uri="{FF2B5EF4-FFF2-40B4-BE49-F238E27FC236}">
                <a16:creationId xmlns:a16="http://schemas.microsoft.com/office/drawing/2014/main" id="{D0D12A12-EC6D-FD34-2BEE-6EE3C4CF3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58954B-414B-5FA5-5969-F8F6A9678CFF}"/>
              </a:ext>
            </a:extLst>
          </p:cNvPr>
          <p:cNvSpPr>
            <a:spLocks noGrp="1"/>
          </p:cNvSpPr>
          <p:nvPr>
            <p:ph type="sldNum" sz="quarter" idx="12"/>
          </p:nvPr>
        </p:nvSpPr>
        <p:spPr/>
        <p:txBody>
          <a:bodyPr/>
          <a:lstStyle/>
          <a:p>
            <a:fld id="{50AF41C5-5DFF-4011-BAA2-F573CF63639E}" type="slidenum">
              <a:rPr lang="en-US" smtClean="0"/>
              <a:t>‹#›</a:t>
            </a:fld>
            <a:endParaRPr lang="en-US"/>
          </a:p>
        </p:txBody>
      </p:sp>
    </p:spTree>
    <p:extLst>
      <p:ext uri="{BB962C8B-B14F-4D97-AF65-F5344CB8AC3E}">
        <p14:creationId xmlns:p14="http://schemas.microsoft.com/office/powerpoint/2010/main" val="1735102410"/>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4A819-A0BB-0D93-3212-DCA4C2DE29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8C13E1-2155-EB60-BC04-88FA1E6F4D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179A35-6066-DFC9-ECF4-7B1FBC15D6B9}"/>
              </a:ext>
            </a:extLst>
          </p:cNvPr>
          <p:cNvSpPr>
            <a:spLocks noGrp="1"/>
          </p:cNvSpPr>
          <p:nvPr>
            <p:ph type="dt" sz="half" idx="10"/>
          </p:nvPr>
        </p:nvSpPr>
        <p:spPr/>
        <p:txBody>
          <a:bodyPr/>
          <a:lstStyle/>
          <a:p>
            <a:fld id="{4A526975-0CE5-491D-9D9D-99B3BCB6754C}" type="datetimeFigureOut">
              <a:rPr lang="en-US" smtClean="0"/>
              <a:t>2/8/2024</a:t>
            </a:fld>
            <a:endParaRPr lang="en-US"/>
          </a:p>
        </p:txBody>
      </p:sp>
      <p:sp>
        <p:nvSpPr>
          <p:cNvPr id="5" name="Footer Placeholder 4">
            <a:extLst>
              <a:ext uri="{FF2B5EF4-FFF2-40B4-BE49-F238E27FC236}">
                <a16:creationId xmlns:a16="http://schemas.microsoft.com/office/drawing/2014/main" id="{6F206C91-C626-CE0B-F8E7-676ADF0196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6D70FC-D1FA-ED91-1F71-87AD690D9430}"/>
              </a:ext>
            </a:extLst>
          </p:cNvPr>
          <p:cNvSpPr>
            <a:spLocks noGrp="1"/>
          </p:cNvSpPr>
          <p:nvPr>
            <p:ph type="sldNum" sz="quarter" idx="12"/>
          </p:nvPr>
        </p:nvSpPr>
        <p:spPr/>
        <p:txBody>
          <a:bodyPr/>
          <a:lstStyle/>
          <a:p>
            <a:fld id="{50AF41C5-5DFF-4011-BAA2-F573CF63639E}" type="slidenum">
              <a:rPr lang="en-US" smtClean="0"/>
              <a:t>‹#›</a:t>
            </a:fld>
            <a:endParaRPr lang="en-US"/>
          </a:p>
        </p:txBody>
      </p:sp>
    </p:spTree>
    <p:extLst>
      <p:ext uri="{BB962C8B-B14F-4D97-AF65-F5344CB8AC3E}">
        <p14:creationId xmlns:p14="http://schemas.microsoft.com/office/powerpoint/2010/main" val="67026880"/>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7"/>
            <a:ext cx="5386917" cy="639762"/>
          </a:xfrm>
        </p:spPr>
        <p:txBody>
          <a:bodyPr anchor="b"/>
          <a:lstStyle>
            <a:lvl1pPr marL="0" indent="0">
              <a:buNone/>
              <a:defRPr sz="2400" b="1"/>
            </a:lvl1pPr>
            <a:lvl2pPr marL="456303" indent="0">
              <a:buNone/>
              <a:defRPr sz="2000" b="1"/>
            </a:lvl2pPr>
            <a:lvl3pPr marL="912606" indent="0">
              <a:buNone/>
              <a:defRPr sz="1800" b="1"/>
            </a:lvl3pPr>
            <a:lvl4pPr marL="1368904" indent="0">
              <a:buNone/>
              <a:defRPr sz="1600" b="1"/>
            </a:lvl4pPr>
            <a:lvl5pPr marL="1825206" indent="0">
              <a:buNone/>
              <a:defRPr sz="1600" b="1"/>
            </a:lvl5pPr>
            <a:lvl6pPr marL="2281503" indent="0">
              <a:buNone/>
              <a:defRPr sz="1600" b="1"/>
            </a:lvl6pPr>
            <a:lvl7pPr marL="2737809" indent="0">
              <a:buNone/>
              <a:defRPr sz="1600" b="1"/>
            </a:lvl7pPr>
            <a:lvl8pPr marL="3194106" indent="0">
              <a:buNone/>
              <a:defRPr sz="1600" b="1"/>
            </a:lvl8pPr>
            <a:lvl9pPr marL="365040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9"/>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6" y="1535117"/>
            <a:ext cx="5389033" cy="639762"/>
          </a:xfrm>
        </p:spPr>
        <p:txBody>
          <a:bodyPr anchor="b"/>
          <a:lstStyle>
            <a:lvl1pPr marL="0" indent="0">
              <a:buNone/>
              <a:defRPr sz="2400" b="1"/>
            </a:lvl1pPr>
            <a:lvl2pPr marL="456303" indent="0">
              <a:buNone/>
              <a:defRPr sz="2000" b="1"/>
            </a:lvl2pPr>
            <a:lvl3pPr marL="912606" indent="0">
              <a:buNone/>
              <a:defRPr sz="1800" b="1"/>
            </a:lvl3pPr>
            <a:lvl4pPr marL="1368904" indent="0">
              <a:buNone/>
              <a:defRPr sz="1600" b="1"/>
            </a:lvl4pPr>
            <a:lvl5pPr marL="1825206" indent="0">
              <a:buNone/>
              <a:defRPr sz="1600" b="1"/>
            </a:lvl5pPr>
            <a:lvl6pPr marL="2281503" indent="0">
              <a:buNone/>
              <a:defRPr sz="1600" b="1"/>
            </a:lvl6pPr>
            <a:lvl7pPr marL="2737809" indent="0">
              <a:buNone/>
              <a:defRPr sz="1600" b="1"/>
            </a:lvl7pPr>
            <a:lvl8pPr marL="3194106" indent="0">
              <a:buNone/>
              <a:defRPr sz="1600" b="1"/>
            </a:lvl8pPr>
            <a:lvl9pPr marL="365040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6" y="2174879"/>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C5764E-B445-6945-A445-F7185AC77655}" type="datetimeFigureOut">
              <a:rPr lang="en-US" smtClean="0">
                <a:solidFill>
                  <a:prstClr val="black">
                    <a:tint val="75000"/>
                  </a:prstClr>
                </a:solidFill>
              </a:rPr>
              <a:pPr/>
              <a:t>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36893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EC3C5-3618-3415-7E42-64ECC9C746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EFB84A-DFD2-6B92-DFFF-7A6D67885F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7FD85-8207-2F13-D91F-76D98F390904}"/>
              </a:ext>
            </a:extLst>
          </p:cNvPr>
          <p:cNvSpPr>
            <a:spLocks noGrp="1"/>
          </p:cNvSpPr>
          <p:nvPr>
            <p:ph type="dt" sz="half" idx="10"/>
          </p:nvPr>
        </p:nvSpPr>
        <p:spPr/>
        <p:txBody>
          <a:bodyPr/>
          <a:lstStyle/>
          <a:p>
            <a:fld id="{4A526975-0CE5-491D-9D9D-99B3BCB6754C}" type="datetimeFigureOut">
              <a:rPr lang="en-US" smtClean="0"/>
              <a:t>2/8/2024</a:t>
            </a:fld>
            <a:endParaRPr lang="en-US"/>
          </a:p>
        </p:txBody>
      </p:sp>
      <p:sp>
        <p:nvSpPr>
          <p:cNvPr id="5" name="Footer Placeholder 4">
            <a:extLst>
              <a:ext uri="{FF2B5EF4-FFF2-40B4-BE49-F238E27FC236}">
                <a16:creationId xmlns:a16="http://schemas.microsoft.com/office/drawing/2014/main" id="{7C0D4A9C-7656-8084-8BBC-E99F81F840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04EFAE-EF2C-4002-CF6C-3CF612D02829}"/>
              </a:ext>
            </a:extLst>
          </p:cNvPr>
          <p:cNvSpPr>
            <a:spLocks noGrp="1"/>
          </p:cNvSpPr>
          <p:nvPr>
            <p:ph type="sldNum" sz="quarter" idx="12"/>
          </p:nvPr>
        </p:nvSpPr>
        <p:spPr/>
        <p:txBody>
          <a:bodyPr/>
          <a:lstStyle/>
          <a:p>
            <a:fld id="{50AF41C5-5DFF-4011-BAA2-F573CF63639E}" type="slidenum">
              <a:rPr lang="en-US" smtClean="0"/>
              <a:t>‹#›</a:t>
            </a:fld>
            <a:endParaRPr lang="en-US"/>
          </a:p>
        </p:txBody>
      </p:sp>
    </p:spTree>
    <p:extLst>
      <p:ext uri="{BB962C8B-B14F-4D97-AF65-F5344CB8AC3E}">
        <p14:creationId xmlns:p14="http://schemas.microsoft.com/office/powerpoint/2010/main" val="3010013536"/>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14A6E-1E86-8E89-4A45-D09BD5AC3A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2A8A32-F8D0-D30F-046E-B172084BE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F2B432-9524-56DF-B167-55CF229837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9D6333-1492-C765-35DA-EC121171099D}"/>
              </a:ext>
            </a:extLst>
          </p:cNvPr>
          <p:cNvSpPr>
            <a:spLocks noGrp="1"/>
          </p:cNvSpPr>
          <p:nvPr>
            <p:ph type="dt" sz="half" idx="10"/>
          </p:nvPr>
        </p:nvSpPr>
        <p:spPr/>
        <p:txBody>
          <a:bodyPr/>
          <a:lstStyle/>
          <a:p>
            <a:fld id="{4A526975-0CE5-491D-9D9D-99B3BCB6754C}" type="datetimeFigureOut">
              <a:rPr lang="en-US" smtClean="0"/>
              <a:t>2/8/2024</a:t>
            </a:fld>
            <a:endParaRPr lang="en-US"/>
          </a:p>
        </p:txBody>
      </p:sp>
      <p:sp>
        <p:nvSpPr>
          <p:cNvPr id="6" name="Footer Placeholder 5">
            <a:extLst>
              <a:ext uri="{FF2B5EF4-FFF2-40B4-BE49-F238E27FC236}">
                <a16:creationId xmlns:a16="http://schemas.microsoft.com/office/drawing/2014/main" id="{E611D0CC-5B0C-9839-F0E6-F25BC77147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4350DB-4317-868B-77E5-402D40707ACF}"/>
              </a:ext>
            </a:extLst>
          </p:cNvPr>
          <p:cNvSpPr>
            <a:spLocks noGrp="1"/>
          </p:cNvSpPr>
          <p:nvPr>
            <p:ph type="sldNum" sz="quarter" idx="12"/>
          </p:nvPr>
        </p:nvSpPr>
        <p:spPr/>
        <p:txBody>
          <a:bodyPr/>
          <a:lstStyle/>
          <a:p>
            <a:fld id="{50AF41C5-5DFF-4011-BAA2-F573CF63639E}" type="slidenum">
              <a:rPr lang="en-US" smtClean="0"/>
              <a:t>‹#›</a:t>
            </a:fld>
            <a:endParaRPr lang="en-US"/>
          </a:p>
        </p:txBody>
      </p:sp>
    </p:spTree>
    <p:extLst>
      <p:ext uri="{BB962C8B-B14F-4D97-AF65-F5344CB8AC3E}">
        <p14:creationId xmlns:p14="http://schemas.microsoft.com/office/powerpoint/2010/main" val="2280155737"/>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109C7-6B1D-422F-3E00-015EFD5496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2C410E-0AE6-311C-390A-2B4B42DA7C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592883-3D21-A913-5EEF-C97BC85A40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41D553-5533-0BD5-8A70-5D834EB8F9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AAED92-A7AF-8FE8-27F1-B0A845D970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2EA8CE-5A0B-FFC2-2DB1-9F2739619225}"/>
              </a:ext>
            </a:extLst>
          </p:cNvPr>
          <p:cNvSpPr>
            <a:spLocks noGrp="1"/>
          </p:cNvSpPr>
          <p:nvPr>
            <p:ph type="dt" sz="half" idx="10"/>
          </p:nvPr>
        </p:nvSpPr>
        <p:spPr/>
        <p:txBody>
          <a:bodyPr/>
          <a:lstStyle/>
          <a:p>
            <a:fld id="{4A526975-0CE5-491D-9D9D-99B3BCB6754C}" type="datetimeFigureOut">
              <a:rPr lang="en-US" smtClean="0"/>
              <a:t>2/8/2024</a:t>
            </a:fld>
            <a:endParaRPr lang="en-US"/>
          </a:p>
        </p:txBody>
      </p:sp>
      <p:sp>
        <p:nvSpPr>
          <p:cNvPr id="8" name="Footer Placeholder 7">
            <a:extLst>
              <a:ext uri="{FF2B5EF4-FFF2-40B4-BE49-F238E27FC236}">
                <a16:creationId xmlns:a16="http://schemas.microsoft.com/office/drawing/2014/main" id="{8C152F9B-CC83-869C-9C40-E61830689F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A13460-36D6-D7C5-45A0-9BFC5BEB07D8}"/>
              </a:ext>
            </a:extLst>
          </p:cNvPr>
          <p:cNvSpPr>
            <a:spLocks noGrp="1"/>
          </p:cNvSpPr>
          <p:nvPr>
            <p:ph type="sldNum" sz="quarter" idx="12"/>
          </p:nvPr>
        </p:nvSpPr>
        <p:spPr/>
        <p:txBody>
          <a:bodyPr/>
          <a:lstStyle/>
          <a:p>
            <a:fld id="{50AF41C5-5DFF-4011-BAA2-F573CF63639E}" type="slidenum">
              <a:rPr lang="en-US" smtClean="0"/>
              <a:t>‹#›</a:t>
            </a:fld>
            <a:endParaRPr lang="en-US"/>
          </a:p>
        </p:txBody>
      </p:sp>
    </p:spTree>
    <p:extLst>
      <p:ext uri="{BB962C8B-B14F-4D97-AF65-F5344CB8AC3E}">
        <p14:creationId xmlns:p14="http://schemas.microsoft.com/office/powerpoint/2010/main" val="3792327157"/>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475D9-7C51-A705-D81A-7BEEE13DA2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43B99E-96D8-9D23-9FA1-1FE2215BBF10}"/>
              </a:ext>
            </a:extLst>
          </p:cNvPr>
          <p:cNvSpPr>
            <a:spLocks noGrp="1"/>
          </p:cNvSpPr>
          <p:nvPr>
            <p:ph type="dt" sz="half" idx="10"/>
          </p:nvPr>
        </p:nvSpPr>
        <p:spPr/>
        <p:txBody>
          <a:bodyPr/>
          <a:lstStyle/>
          <a:p>
            <a:fld id="{4A526975-0CE5-491D-9D9D-99B3BCB6754C}" type="datetimeFigureOut">
              <a:rPr lang="en-US" smtClean="0"/>
              <a:t>2/8/2024</a:t>
            </a:fld>
            <a:endParaRPr lang="en-US"/>
          </a:p>
        </p:txBody>
      </p:sp>
      <p:sp>
        <p:nvSpPr>
          <p:cNvPr id="4" name="Footer Placeholder 3">
            <a:extLst>
              <a:ext uri="{FF2B5EF4-FFF2-40B4-BE49-F238E27FC236}">
                <a16:creationId xmlns:a16="http://schemas.microsoft.com/office/drawing/2014/main" id="{BFD38A9E-A681-475E-C693-F18D64F559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592124-155B-7F5C-88A7-711D1B163375}"/>
              </a:ext>
            </a:extLst>
          </p:cNvPr>
          <p:cNvSpPr>
            <a:spLocks noGrp="1"/>
          </p:cNvSpPr>
          <p:nvPr>
            <p:ph type="sldNum" sz="quarter" idx="12"/>
          </p:nvPr>
        </p:nvSpPr>
        <p:spPr/>
        <p:txBody>
          <a:bodyPr/>
          <a:lstStyle/>
          <a:p>
            <a:fld id="{50AF41C5-5DFF-4011-BAA2-F573CF63639E}" type="slidenum">
              <a:rPr lang="en-US" smtClean="0"/>
              <a:t>‹#›</a:t>
            </a:fld>
            <a:endParaRPr lang="en-US"/>
          </a:p>
        </p:txBody>
      </p:sp>
    </p:spTree>
    <p:extLst>
      <p:ext uri="{BB962C8B-B14F-4D97-AF65-F5344CB8AC3E}">
        <p14:creationId xmlns:p14="http://schemas.microsoft.com/office/powerpoint/2010/main" val="2336144342"/>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2C5BE3-AB6F-77CA-B40A-245C974B54C0}"/>
              </a:ext>
            </a:extLst>
          </p:cNvPr>
          <p:cNvSpPr>
            <a:spLocks noGrp="1"/>
          </p:cNvSpPr>
          <p:nvPr>
            <p:ph type="dt" sz="half" idx="10"/>
          </p:nvPr>
        </p:nvSpPr>
        <p:spPr/>
        <p:txBody>
          <a:bodyPr/>
          <a:lstStyle/>
          <a:p>
            <a:fld id="{4A526975-0CE5-491D-9D9D-99B3BCB6754C}" type="datetimeFigureOut">
              <a:rPr lang="en-US" smtClean="0"/>
              <a:t>2/8/2024</a:t>
            </a:fld>
            <a:endParaRPr lang="en-US"/>
          </a:p>
        </p:txBody>
      </p:sp>
      <p:sp>
        <p:nvSpPr>
          <p:cNvPr id="3" name="Footer Placeholder 2">
            <a:extLst>
              <a:ext uri="{FF2B5EF4-FFF2-40B4-BE49-F238E27FC236}">
                <a16:creationId xmlns:a16="http://schemas.microsoft.com/office/drawing/2014/main" id="{FF2CE993-A1AD-DF0E-DC78-3F0AE830DB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4C5828-1834-A66D-4C56-598860F9264B}"/>
              </a:ext>
            </a:extLst>
          </p:cNvPr>
          <p:cNvSpPr>
            <a:spLocks noGrp="1"/>
          </p:cNvSpPr>
          <p:nvPr>
            <p:ph type="sldNum" sz="quarter" idx="12"/>
          </p:nvPr>
        </p:nvSpPr>
        <p:spPr/>
        <p:txBody>
          <a:bodyPr/>
          <a:lstStyle/>
          <a:p>
            <a:fld id="{50AF41C5-5DFF-4011-BAA2-F573CF63639E}" type="slidenum">
              <a:rPr lang="en-US" smtClean="0"/>
              <a:t>‹#›</a:t>
            </a:fld>
            <a:endParaRPr lang="en-US"/>
          </a:p>
        </p:txBody>
      </p:sp>
    </p:spTree>
    <p:extLst>
      <p:ext uri="{BB962C8B-B14F-4D97-AF65-F5344CB8AC3E}">
        <p14:creationId xmlns:p14="http://schemas.microsoft.com/office/powerpoint/2010/main" val="3279822749"/>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42911-DC8F-B7E5-D741-286B460162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200188-1669-8500-C1A0-462C3E37FA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945B95-77E6-676D-83E7-ED96B3D489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BB8AA6-9348-EF8B-50C8-C545A0AD1992}"/>
              </a:ext>
            </a:extLst>
          </p:cNvPr>
          <p:cNvSpPr>
            <a:spLocks noGrp="1"/>
          </p:cNvSpPr>
          <p:nvPr>
            <p:ph type="dt" sz="half" idx="10"/>
          </p:nvPr>
        </p:nvSpPr>
        <p:spPr/>
        <p:txBody>
          <a:bodyPr/>
          <a:lstStyle/>
          <a:p>
            <a:fld id="{4A526975-0CE5-491D-9D9D-99B3BCB6754C}" type="datetimeFigureOut">
              <a:rPr lang="en-US" smtClean="0"/>
              <a:t>2/8/2024</a:t>
            </a:fld>
            <a:endParaRPr lang="en-US"/>
          </a:p>
        </p:txBody>
      </p:sp>
      <p:sp>
        <p:nvSpPr>
          <p:cNvPr id="6" name="Footer Placeholder 5">
            <a:extLst>
              <a:ext uri="{FF2B5EF4-FFF2-40B4-BE49-F238E27FC236}">
                <a16:creationId xmlns:a16="http://schemas.microsoft.com/office/drawing/2014/main" id="{24F1BF7D-5C13-3E74-52D1-99E39EFE55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1B7552-4F5C-4FB9-3DBC-AF3C2C949067}"/>
              </a:ext>
            </a:extLst>
          </p:cNvPr>
          <p:cNvSpPr>
            <a:spLocks noGrp="1"/>
          </p:cNvSpPr>
          <p:nvPr>
            <p:ph type="sldNum" sz="quarter" idx="12"/>
          </p:nvPr>
        </p:nvSpPr>
        <p:spPr/>
        <p:txBody>
          <a:bodyPr/>
          <a:lstStyle/>
          <a:p>
            <a:fld id="{50AF41C5-5DFF-4011-BAA2-F573CF63639E}" type="slidenum">
              <a:rPr lang="en-US" smtClean="0"/>
              <a:t>‹#›</a:t>
            </a:fld>
            <a:endParaRPr lang="en-US"/>
          </a:p>
        </p:txBody>
      </p:sp>
    </p:spTree>
    <p:extLst>
      <p:ext uri="{BB962C8B-B14F-4D97-AF65-F5344CB8AC3E}">
        <p14:creationId xmlns:p14="http://schemas.microsoft.com/office/powerpoint/2010/main" val="1937188532"/>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5CA3E-2C41-5276-AE83-6133FE9BD3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2EC967-433C-F03C-6BE8-9F2EEA5F59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734327-91DE-1055-497C-5224523E26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9B6060-6EB5-3102-0C1D-732C570209FE}"/>
              </a:ext>
            </a:extLst>
          </p:cNvPr>
          <p:cNvSpPr>
            <a:spLocks noGrp="1"/>
          </p:cNvSpPr>
          <p:nvPr>
            <p:ph type="dt" sz="half" idx="10"/>
          </p:nvPr>
        </p:nvSpPr>
        <p:spPr/>
        <p:txBody>
          <a:bodyPr/>
          <a:lstStyle/>
          <a:p>
            <a:fld id="{4A526975-0CE5-491D-9D9D-99B3BCB6754C}" type="datetimeFigureOut">
              <a:rPr lang="en-US" smtClean="0"/>
              <a:t>2/8/2024</a:t>
            </a:fld>
            <a:endParaRPr lang="en-US"/>
          </a:p>
        </p:txBody>
      </p:sp>
      <p:sp>
        <p:nvSpPr>
          <p:cNvPr id="6" name="Footer Placeholder 5">
            <a:extLst>
              <a:ext uri="{FF2B5EF4-FFF2-40B4-BE49-F238E27FC236}">
                <a16:creationId xmlns:a16="http://schemas.microsoft.com/office/drawing/2014/main" id="{27BA3BE8-A62D-5142-CFCD-0AE92F1F38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D5E4AB-A2C9-D142-7D54-E66D4F53A727}"/>
              </a:ext>
            </a:extLst>
          </p:cNvPr>
          <p:cNvSpPr>
            <a:spLocks noGrp="1"/>
          </p:cNvSpPr>
          <p:nvPr>
            <p:ph type="sldNum" sz="quarter" idx="12"/>
          </p:nvPr>
        </p:nvSpPr>
        <p:spPr/>
        <p:txBody>
          <a:bodyPr/>
          <a:lstStyle/>
          <a:p>
            <a:fld id="{50AF41C5-5DFF-4011-BAA2-F573CF63639E}" type="slidenum">
              <a:rPr lang="en-US" smtClean="0"/>
              <a:t>‹#›</a:t>
            </a:fld>
            <a:endParaRPr lang="en-US"/>
          </a:p>
        </p:txBody>
      </p:sp>
    </p:spTree>
    <p:extLst>
      <p:ext uri="{BB962C8B-B14F-4D97-AF65-F5344CB8AC3E}">
        <p14:creationId xmlns:p14="http://schemas.microsoft.com/office/powerpoint/2010/main" val="2752509993"/>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44FB5-F3AF-C81D-8F10-105F898998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65F1CC-69ED-8CF7-3C1A-1709173A91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3CEBC8-9F49-0633-22D5-8190DEC8E8B6}"/>
              </a:ext>
            </a:extLst>
          </p:cNvPr>
          <p:cNvSpPr>
            <a:spLocks noGrp="1"/>
          </p:cNvSpPr>
          <p:nvPr>
            <p:ph type="dt" sz="half" idx="10"/>
          </p:nvPr>
        </p:nvSpPr>
        <p:spPr/>
        <p:txBody>
          <a:bodyPr/>
          <a:lstStyle/>
          <a:p>
            <a:fld id="{4A526975-0CE5-491D-9D9D-99B3BCB6754C}" type="datetimeFigureOut">
              <a:rPr lang="en-US" smtClean="0"/>
              <a:t>2/8/2024</a:t>
            </a:fld>
            <a:endParaRPr lang="en-US"/>
          </a:p>
        </p:txBody>
      </p:sp>
      <p:sp>
        <p:nvSpPr>
          <p:cNvPr id="5" name="Footer Placeholder 4">
            <a:extLst>
              <a:ext uri="{FF2B5EF4-FFF2-40B4-BE49-F238E27FC236}">
                <a16:creationId xmlns:a16="http://schemas.microsoft.com/office/drawing/2014/main" id="{8B8C1E73-F66B-E6EB-D205-65C4A3947B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D42382-846E-8CA1-D072-91D92CEECE94}"/>
              </a:ext>
            </a:extLst>
          </p:cNvPr>
          <p:cNvSpPr>
            <a:spLocks noGrp="1"/>
          </p:cNvSpPr>
          <p:nvPr>
            <p:ph type="sldNum" sz="quarter" idx="12"/>
          </p:nvPr>
        </p:nvSpPr>
        <p:spPr/>
        <p:txBody>
          <a:bodyPr/>
          <a:lstStyle/>
          <a:p>
            <a:fld id="{50AF41C5-5DFF-4011-BAA2-F573CF63639E}" type="slidenum">
              <a:rPr lang="en-US" smtClean="0"/>
              <a:t>‹#›</a:t>
            </a:fld>
            <a:endParaRPr lang="en-US"/>
          </a:p>
        </p:txBody>
      </p:sp>
    </p:spTree>
    <p:extLst>
      <p:ext uri="{BB962C8B-B14F-4D97-AF65-F5344CB8AC3E}">
        <p14:creationId xmlns:p14="http://schemas.microsoft.com/office/powerpoint/2010/main" val="3862868920"/>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37EA62-8D35-8B7E-906C-9348B4F9F8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9FF661-D306-727C-4A75-91200AAA8A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E5F932-819C-3A8C-B420-07A2B8074377}"/>
              </a:ext>
            </a:extLst>
          </p:cNvPr>
          <p:cNvSpPr>
            <a:spLocks noGrp="1"/>
          </p:cNvSpPr>
          <p:nvPr>
            <p:ph type="dt" sz="half" idx="10"/>
          </p:nvPr>
        </p:nvSpPr>
        <p:spPr/>
        <p:txBody>
          <a:bodyPr/>
          <a:lstStyle/>
          <a:p>
            <a:fld id="{4A526975-0CE5-491D-9D9D-99B3BCB6754C}" type="datetimeFigureOut">
              <a:rPr lang="en-US" smtClean="0"/>
              <a:t>2/8/2024</a:t>
            </a:fld>
            <a:endParaRPr lang="en-US"/>
          </a:p>
        </p:txBody>
      </p:sp>
      <p:sp>
        <p:nvSpPr>
          <p:cNvPr id="5" name="Footer Placeholder 4">
            <a:extLst>
              <a:ext uri="{FF2B5EF4-FFF2-40B4-BE49-F238E27FC236}">
                <a16:creationId xmlns:a16="http://schemas.microsoft.com/office/drawing/2014/main" id="{86BB9134-5E5B-9698-1810-6F24216AE2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A179A4-F5AC-DAC5-1AB3-30BBDE2132B6}"/>
              </a:ext>
            </a:extLst>
          </p:cNvPr>
          <p:cNvSpPr>
            <a:spLocks noGrp="1"/>
          </p:cNvSpPr>
          <p:nvPr>
            <p:ph type="sldNum" sz="quarter" idx="12"/>
          </p:nvPr>
        </p:nvSpPr>
        <p:spPr/>
        <p:txBody>
          <a:bodyPr/>
          <a:lstStyle/>
          <a:p>
            <a:fld id="{50AF41C5-5DFF-4011-BAA2-F573CF63639E}" type="slidenum">
              <a:rPr lang="en-US" smtClean="0"/>
              <a:t>‹#›</a:t>
            </a:fld>
            <a:endParaRPr lang="en-US"/>
          </a:p>
        </p:txBody>
      </p:sp>
    </p:spTree>
    <p:extLst>
      <p:ext uri="{BB962C8B-B14F-4D97-AF65-F5344CB8AC3E}">
        <p14:creationId xmlns:p14="http://schemas.microsoft.com/office/powerpoint/2010/main" val="1163513925"/>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C5764E-B445-6945-A445-F7185AC77655}" type="datetimeFigureOut">
              <a:rPr lang="en-US" smtClean="0">
                <a:solidFill>
                  <a:prstClr val="black">
                    <a:tint val="75000"/>
                  </a:prstClr>
                </a:solidFill>
              </a:rPr>
              <a:pPr/>
              <a:t>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9285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C5764E-B445-6945-A445-F7185AC77655}" type="datetimeFigureOut">
              <a:rPr lang="en-US" smtClean="0">
                <a:solidFill>
                  <a:prstClr val="black">
                    <a:tint val="75000"/>
                  </a:prstClr>
                </a:solidFill>
              </a:rPr>
              <a:pPr/>
              <a:t>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572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8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13"/>
            <a:ext cx="4011084" cy="4691063"/>
          </a:xfrm>
        </p:spPr>
        <p:txBody>
          <a:bodyPr/>
          <a:lstStyle>
            <a:lvl1pPr marL="0" indent="0">
              <a:buNone/>
              <a:defRPr sz="1400"/>
            </a:lvl1pPr>
            <a:lvl2pPr marL="456303" indent="0">
              <a:buNone/>
              <a:defRPr sz="1200"/>
            </a:lvl2pPr>
            <a:lvl3pPr marL="912606" indent="0">
              <a:buNone/>
              <a:defRPr sz="1000"/>
            </a:lvl3pPr>
            <a:lvl4pPr marL="1368904" indent="0">
              <a:buNone/>
              <a:defRPr sz="900"/>
            </a:lvl4pPr>
            <a:lvl5pPr marL="1825206" indent="0">
              <a:buNone/>
              <a:defRPr sz="900"/>
            </a:lvl5pPr>
            <a:lvl6pPr marL="2281503" indent="0">
              <a:buNone/>
              <a:defRPr sz="900"/>
            </a:lvl6pPr>
            <a:lvl7pPr marL="2737809" indent="0">
              <a:buNone/>
              <a:defRPr sz="900"/>
            </a:lvl7pPr>
            <a:lvl8pPr marL="3194106" indent="0">
              <a:buNone/>
              <a:defRPr sz="900"/>
            </a:lvl8pPr>
            <a:lvl9pPr marL="365040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C5764E-B445-6945-A445-F7185AC77655}" type="datetimeFigureOut">
              <a:rPr lang="en-US" smtClean="0">
                <a:solidFill>
                  <a:prstClr val="black">
                    <a:tint val="75000"/>
                  </a:prstClr>
                </a:solidFill>
              </a:rPr>
              <a:pPr/>
              <a:t>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2498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4"/>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303" indent="0">
              <a:buNone/>
              <a:defRPr sz="2800"/>
            </a:lvl2pPr>
            <a:lvl3pPr marL="912606" indent="0">
              <a:buNone/>
              <a:defRPr sz="2400"/>
            </a:lvl3pPr>
            <a:lvl4pPr marL="1368904" indent="0">
              <a:buNone/>
              <a:defRPr sz="2000"/>
            </a:lvl4pPr>
            <a:lvl5pPr marL="1825206" indent="0">
              <a:buNone/>
              <a:defRPr sz="2000"/>
            </a:lvl5pPr>
            <a:lvl6pPr marL="2281503" indent="0">
              <a:buNone/>
              <a:defRPr sz="2000"/>
            </a:lvl6pPr>
            <a:lvl7pPr marL="2737809" indent="0">
              <a:buNone/>
              <a:defRPr sz="2000"/>
            </a:lvl7pPr>
            <a:lvl8pPr marL="3194106" indent="0">
              <a:buNone/>
              <a:defRPr sz="2000"/>
            </a:lvl8pPr>
            <a:lvl9pPr marL="3650407" indent="0">
              <a:buNone/>
              <a:defRPr sz="2000"/>
            </a:lvl9pPr>
          </a:lstStyle>
          <a:p>
            <a:endParaRPr lang="en-US"/>
          </a:p>
        </p:txBody>
      </p:sp>
      <p:sp>
        <p:nvSpPr>
          <p:cNvPr id="4" name="Text Placeholder 3"/>
          <p:cNvSpPr>
            <a:spLocks noGrp="1"/>
          </p:cNvSpPr>
          <p:nvPr>
            <p:ph type="body" sz="half" idx="2"/>
          </p:nvPr>
        </p:nvSpPr>
        <p:spPr>
          <a:xfrm>
            <a:off x="2389717" y="5367342"/>
            <a:ext cx="7315200" cy="804862"/>
          </a:xfrm>
        </p:spPr>
        <p:txBody>
          <a:bodyPr/>
          <a:lstStyle>
            <a:lvl1pPr marL="0" indent="0">
              <a:buNone/>
              <a:defRPr sz="1400"/>
            </a:lvl1pPr>
            <a:lvl2pPr marL="456303" indent="0">
              <a:buNone/>
              <a:defRPr sz="1200"/>
            </a:lvl2pPr>
            <a:lvl3pPr marL="912606" indent="0">
              <a:buNone/>
              <a:defRPr sz="1000"/>
            </a:lvl3pPr>
            <a:lvl4pPr marL="1368904" indent="0">
              <a:buNone/>
              <a:defRPr sz="900"/>
            </a:lvl4pPr>
            <a:lvl5pPr marL="1825206" indent="0">
              <a:buNone/>
              <a:defRPr sz="900"/>
            </a:lvl5pPr>
            <a:lvl6pPr marL="2281503" indent="0">
              <a:buNone/>
              <a:defRPr sz="900"/>
            </a:lvl6pPr>
            <a:lvl7pPr marL="2737809" indent="0">
              <a:buNone/>
              <a:defRPr sz="900"/>
            </a:lvl7pPr>
            <a:lvl8pPr marL="3194106" indent="0">
              <a:buNone/>
              <a:defRPr sz="900"/>
            </a:lvl8pPr>
            <a:lvl9pPr marL="365040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C5764E-B445-6945-A445-F7185AC77655}" type="datetimeFigureOut">
              <a:rPr lang="en-US" smtClean="0">
                <a:solidFill>
                  <a:prstClr val="black">
                    <a:tint val="75000"/>
                  </a:prstClr>
                </a:solidFill>
              </a:rPr>
              <a:pPr/>
              <a:t>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697173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262" tIns="45630" rIns="91262" bIns="4563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262" tIns="45630" rIns="91262" bIns="4563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80"/>
            <a:ext cx="2844800" cy="365125"/>
          </a:xfrm>
          <a:prstGeom prst="rect">
            <a:avLst/>
          </a:prstGeom>
        </p:spPr>
        <p:txBody>
          <a:bodyPr vert="horz" lIns="91262" tIns="45630" rIns="91262" bIns="45630" rtlCol="0" anchor="ctr"/>
          <a:lstStyle>
            <a:lvl1pPr algn="l">
              <a:defRPr sz="1200">
                <a:solidFill>
                  <a:schemeClr val="tx1">
                    <a:tint val="75000"/>
                  </a:schemeClr>
                </a:solidFill>
                <a:latin typeface="Century Gothic" panose="020B0502020202020204" pitchFamily="34" charset="0"/>
              </a:defRPr>
            </a:lvl1pPr>
          </a:lstStyle>
          <a:p>
            <a:fld id="{6AC5764E-B445-6945-A445-F7185AC77655}" type="datetimeFigureOut">
              <a:rPr lang="en-US" smtClean="0">
                <a:solidFill>
                  <a:prstClr val="black">
                    <a:tint val="75000"/>
                  </a:prstClr>
                </a:solidFill>
              </a:rPr>
              <a:pPr/>
              <a:t>2/8/2024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80"/>
            <a:ext cx="3860800" cy="365125"/>
          </a:xfrm>
          <a:prstGeom prst="rect">
            <a:avLst/>
          </a:prstGeom>
        </p:spPr>
        <p:txBody>
          <a:bodyPr vert="horz" lIns="91262" tIns="45630" rIns="91262" bIns="45630" rtlCol="0" anchor="ctr"/>
          <a:lstStyle>
            <a:lvl1pPr algn="ctr">
              <a:defRPr sz="1200">
                <a:solidFill>
                  <a:schemeClr val="tx1">
                    <a:tint val="75000"/>
                  </a:schemeClr>
                </a:solidFill>
                <a:latin typeface="Century Gothic" panose="020B050202020202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80"/>
            <a:ext cx="2844800" cy="365125"/>
          </a:xfrm>
          <a:prstGeom prst="rect">
            <a:avLst/>
          </a:prstGeom>
        </p:spPr>
        <p:txBody>
          <a:bodyPr vert="horz" lIns="91262" tIns="45630" rIns="91262" bIns="45630" rtlCol="0" anchor="ctr"/>
          <a:lstStyle>
            <a:lvl1pPr algn="r">
              <a:defRPr sz="1200">
                <a:solidFill>
                  <a:schemeClr val="tx1">
                    <a:tint val="75000"/>
                  </a:schemeClr>
                </a:solidFill>
                <a:latin typeface="Century Gothic" panose="020B0502020202020204" pitchFamily="34" charset="0"/>
              </a:defRPr>
            </a:lvl1p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435345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 id="2147483707" r:id="rId30"/>
    <p:sldLayoutId id="2147483708" r:id="rId31"/>
    <p:sldLayoutId id="2147483709" r:id="rId32"/>
  </p:sldLayoutIdLst>
  <p:txStyles>
    <p:titleStyle>
      <a:lvl1pPr algn="ctr" defTabSz="456303" rtl="0" eaLnBrk="1" latinLnBrk="0" hangingPunct="1">
        <a:spcBef>
          <a:spcPct val="0"/>
        </a:spcBef>
        <a:buNone/>
        <a:defRPr sz="4400" kern="1200">
          <a:solidFill>
            <a:schemeClr val="tx1"/>
          </a:solidFill>
          <a:latin typeface="Century Gothic" panose="020B0502020202020204" pitchFamily="34" charset="0"/>
          <a:ea typeface="+mj-ea"/>
          <a:cs typeface="+mj-cs"/>
        </a:defRPr>
      </a:lvl1pPr>
    </p:titleStyle>
    <p:bodyStyle>
      <a:lvl1pPr marL="342226" indent="-342226" algn="l" defTabSz="456303" rtl="0" eaLnBrk="1" latinLnBrk="0" hangingPunct="1">
        <a:spcBef>
          <a:spcPct val="20000"/>
        </a:spcBef>
        <a:buFont typeface="Arial"/>
        <a:buChar char="•"/>
        <a:defRPr sz="3200" kern="1200">
          <a:solidFill>
            <a:schemeClr val="tx1"/>
          </a:solidFill>
          <a:latin typeface="Century Gothic" panose="020B0502020202020204" pitchFamily="34" charset="0"/>
          <a:ea typeface="+mn-ea"/>
          <a:cs typeface="+mn-cs"/>
        </a:defRPr>
      </a:lvl1pPr>
      <a:lvl2pPr marL="741481" indent="-285189" algn="l" defTabSz="456303" rtl="0" eaLnBrk="1" latinLnBrk="0" hangingPunct="1">
        <a:spcBef>
          <a:spcPct val="20000"/>
        </a:spcBef>
        <a:buFont typeface="Arial"/>
        <a:buChar char="–"/>
        <a:defRPr sz="2800" kern="1200">
          <a:solidFill>
            <a:schemeClr val="tx1"/>
          </a:solidFill>
          <a:latin typeface="Century Gothic" panose="020B0502020202020204" pitchFamily="34" charset="0"/>
          <a:ea typeface="+mn-ea"/>
          <a:cs typeface="+mn-cs"/>
        </a:defRPr>
      </a:lvl2pPr>
      <a:lvl3pPr marL="1140748" indent="-228152" algn="l" defTabSz="456303" rtl="0" eaLnBrk="1" latinLnBrk="0" hangingPunct="1">
        <a:spcBef>
          <a:spcPct val="20000"/>
        </a:spcBef>
        <a:buFont typeface="Arial"/>
        <a:buChar char="•"/>
        <a:defRPr sz="2400" kern="1200">
          <a:solidFill>
            <a:schemeClr val="tx1"/>
          </a:solidFill>
          <a:latin typeface="Century Gothic" panose="020B0502020202020204" pitchFamily="34" charset="0"/>
          <a:ea typeface="+mn-ea"/>
          <a:cs typeface="+mn-cs"/>
        </a:defRPr>
      </a:lvl3pPr>
      <a:lvl4pPr marL="1597052" indent="-228152" algn="l" defTabSz="456303" rtl="0" eaLnBrk="1" latinLnBrk="0" hangingPunct="1">
        <a:spcBef>
          <a:spcPct val="20000"/>
        </a:spcBef>
        <a:buFont typeface="Arial"/>
        <a:buChar char="–"/>
        <a:defRPr sz="2000" kern="1200">
          <a:solidFill>
            <a:schemeClr val="tx1"/>
          </a:solidFill>
          <a:latin typeface="Century Gothic" panose="020B0502020202020204" pitchFamily="34" charset="0"/>
          <a:ea typeface="+mn-ea"/>
          <a:cs typeface="+mn-cs"/>
        </a:defRPr>
      </a:lvl4pPr>
      <a:lvl5pPr marL="2053354" indent="-228152" algn="l" defTabSz="456303" rtl="0" eaLnBrk="1" latinLnBrk="0" hangingPunct="1">
        <a:spcBef>
          <a:spcPct val="20000"/>
        </a:spcBef>
        <a:buFont typeface="Arial"/>
        <a:buChar char="»"/>
        <a:defRPr sz="2000" kern="1200">
          <a:solidFill>
            <a:schemeClr val="tx1"/>
          </a:solidFill>
          <a:latin typeface="Century Gothic" panose="020B0502020202020204" pitchFamily="34" charset="0"/>
          <a:ea typeface="+mn-ea"/>
          <a:cs typeface="+mn-cs"/>
        </a:defRPr>
      </a:lvl5pPr>
      <a:lvl6pPr marL="2509658" indent="-228152" algn="l" defTabSz="456303" rtl="0" eaLnBrk="1" latinLnBrk="0" hangingPunct="1">
        <a:spcBef>
          <a:spcPct val="20000"/>
        </a:spcBef>
        <a:buFont typeface="Arial"/>
        <a:buChar char="•"/>
        <a:defRPr sz="2000" kern="1200">
          <a:solidFill>
            <a:schemeClr val="tx1"/>
          </a:solidFill>
          <a:latin typeface="+mn-lt"/>
          <a:ea typeface="+mn-ea"/>
          <a:cs typeface="+mn-cs"/>
        </a:defRPr>
      </a:lvl6pPr>
      <a:lvl7pPr marL="2965954" indent="-228152" algn="l" defTabSz="456303" rtl="0" eaLnBrk="1" latinLnBrk="0" hangingPunct="1">
        <a:spcBef>
          <a:spcPct val="20000"/>
        </a:spcBef>
        <a:buFont typeface="Arial"/>
        <a:buChar char="•"/>
        <a:defRPr sz="2000" kern="1200">
          <a:solidFill>
            <a:schemeClr val="tx1"/>
          </a:solidFill>
          <a:latin typeface="+mn-lt"/>
          <a:ea typeface="+mn-ea"/>
          <a:cs typeface="+mn-cs"/>
        </a:defRPr>
      </a:lvl7pPr>
      <a:lvl8pPr marL="3422256" indent="-228152" algn="l" defTabSz="456303" rtl="0" eaLnBrk="1" latinLnBrk="0" hangingPunct="1">
        <a:spcBef>
          <a:spcPct val="20000"/>
        </a:spcBef>
        <a:buFont typeface="Arial"/>
        <a:buChar char="•"/>
        <a:defRPr sz="2000" kern="1200">
          <a:solidFill>
            <a:schemeClr val="tx1"/>
          </a:solidFill>
          <a:latin typeface="+mn-lt"/>
          <a:ea typeface="+mn-ea"/>
          <a:cs typeface="+mn-cs"/>
        </a:defRPr>
      </a:lvl8pPr>
      <a:lvl9pPr marL="3878556" indent="-228152" algn="l" defTabSz="45630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03" rtl="0" eaLnBrk="1" latinLnBrk="0" hangingPunct="1">
        <a:defRPr sz="1800" kern="1200">
          <a:solidFill>
            <a:schemeClr val="tx1"/>
          </a:solidFill>
          <a:latin typeface="+mn-lt"/>
          <a:ea typeface="+mn-ea"/>
          <a:cs typeface="+mn-cs"/>
        </a:defRPr>
      </a:lvl1pPr>
      <a:lvl2pPr marL="456303" algn="l" defTabSz="456303" rtl="0" eaLnBrk="1" latinLnBrk="0" hangingPunct="1">
        <a:defRPr sz="1800" kern="1200">
          <a:solidFill>
            <a:schemeClr val="tx1"/>
          </a:solidFill>
          <a:latin typeface="+mn-lt"/>
          <a:ea typeface="+mn-ea"/>
          <a:cs typeface="+mn-cs"/>
        </a:defRPr>
      </a:lvl2pPr>
      <a:lvl3pPr marL="912606" algn="l" defTabSz="456303" rtl="0" eaLnBrk="1" latinLnBrk="0" hangingPunct="1">
        <a:defRPr sz="1800" kern="1200">
          <a:solidFill>
            <a:schemeClr val="tx1"/>
          </a:solidFill>
          <a:latin typeface="+mn-lt"/>
          <a:ea typeface="+mn-ea"/>
          <a:cs typeface="+mn-cs"/>
        </a:defRPr>
      </a:lvl3pPr>
      <a:lvl4pPr marL="1368904" algn="l" defTabSz="456303" rtl="0" eaLnBrk="1" latinLnBrk="0" hangingPunct="1">
        <a:defRPr sz="1800" kern="1200">
          <a:solidFill>
            <a:schemeClr val="tx1"/>
          </a:solidFill>
          <a:latin typeface="+mn-lt"/>
          <a:ea typeface="+mn-ea"/>
          <a:cs typeface="+mn-cs"/>
        </a:defRPr>
      </a:lvl4pPr>
      <a:lvl5pPr marL="1825206" algn="l" defTabSz="456303" rtl="0" eaLnBrk="1" latinLnBrk="0" hangingPunct="1">
        <a:defRPr sz="1800" kern="1200">
          <a:solidFill>
            <a:schemeClr val="tx1"/>
          </a:solidFill>
          <a:latin typeface="+mn-lt"/>
          <a:ea typeface="+mn-ea"/>
          <a:cs typeface="+mn-cs"/>
        </a:defRPr>
      </a:lvl5pPr>
      <a:lvl6pPr marL="2281503" algn="l" defTabSz="456303" rtl="0" eaLnBrk="1" latinLnBrk="0" hangingPunct="1">
        <a:defRPr sz="1800" kern="1200">
          <a:solidFill>
            <a:schemeClr val="tx1"/>
          </a:solidFill>
          <a:latin typeface="+mn-lt"/>
          <a:ea typeface="+mn-ea"/>
          <a:cs typeface="+mn-cs"/>
        </a:defRPr>
      </a:lvl6pPr>
      <a:lvl7pPr marL="2737809" algn="l" defTabSz="456303" rtl="0" eaLnBrk="1" latinLnBrk="0" hangingPunct="1">
        <a:defRPr sz="1800" kern="1200">
          <a:solidFill>
            <a:schemeClr val="tx1"/>
          </a:solidFill>
          <a:latin typeface="+mn-lt"/>
          <a:ea typeface="+mn-ea"/>
          <a:cs typeface="+mn-cs"/>
        </a:defRPr>
      </a:lvl7pPr>
      <a:lvl8pPr marL="3194106" algn="l" defTabSz="456303" rtl="0" eaLnBrk="1" latinLnBrk="0" hangingPunct="1">
        <a:defRPr sz="1800" kern="1200">
          <a:solidFill>
            <a:schemeClr val="tx1"/>
          </a:solidFill>
          <a:latin typeface="+mn-lt"/>
          <a:ea typeface="+mn-ea"/>
          <a:cs typeface="+mn-cs"/>
        </a:defRPr>
      </a:lvl8pPr>
      <a:lvl9pPr marL="3650407" algn="l" defTabSz="45630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1" y="476250"/>
            <a:ext cx="10502900" cy="11430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44551" y="1619250"/>
            <a:ext cx="10502900" cy="460375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79516" y="6540501"/>
            <a:ext cx="226619" cy="379591"/>
          </a:xfrm>
          <a:prstGeom prst="rect">
            <a:avLst/>
          </a:prstGeom>
          <a:ln w="12700">
            <a:miter lim="400000"/>
          </a:ln>
        </p:spPr>
        <p:txBody>
          <a:bodyPr wrap="square" lIns="50800" tIns="50800" rIns="50800" bIns="50800">
            <a:spAutoFit/>
          </a:bodyPr>
          <a:lstStyle>
            <a:lvl1pPr algn="ctr">
              <a:lnSpc>
                <a:spcPct val="100000"/>
              </a:lnSpc>
              <a:defRPr sz="900" i="0" cap="none" spc="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662787284"/>
      </p:ext>
    </p:extLst>
  </p:cSld>
  <p:clrMap bg1="dk1" tx1="lt1" bg2="dk2" tx2="lt2" accent1="accent1" accent2="accent2" accent3="accent3" accent4="accent4" accent5="accent5" accent6="accent6" hlink="hlink" folHlink="folHlink"/>
  <p:sldLayoutIdLst>
    <p:sldLayoutId id="2147483711" r:id="rId1"/>
  </p:sldLayoutIdLst>
  <p:transition spd="med"/>
  <p:hf sldNum="0" hdr="0" ftr="0" dt="0"/>
  <p:txStyles>
    <p:titleStyle>
      <a:lvl1pPr marL="0" marR="0" indent="0" algn="l" defTabSz="914400" rtl="0" latinLnBrk="0">
        <a:lnSpc>
          <a:spcPct val="80000"/>
        </a:lnSpc>
        <a:spcBef>
          <a:spcPts val="0"/>
        </a:spcBef>
        <a:spcAft>
          <a:spcPts val="0"/>
        </a:spcAft>
        <a:buClrTx/>
        <a:buSzTx/>
        <a:buFontTx/>
        <a:buNone/>
        <a:tabLst/>
        <a:defRPr sz="9000" b="1" i="0" u="none" strike="noStrike" cap="none" spc="0" baseline="11111">
          <a:solidFill>
            <a:srgbClr val="212121"/>
          </a:solidFill>
          <a:uFillTx/>
          <a:latin typeface="+mn-lt"/>
          <a:ea typeface="+mn-ea"/>
          <a:cs typeface="+mn-cs"/>
          <a:sym typeface="Aileron-Bold"/>
        </a:defRPr>
      </a:lvl1pPr>
      <a:lvl2pPr marL="0" marR="0" indent="228600" algn="l" defTabSz="914400" rtl="0" latinLnBrk="0">
        <a:lnSpc>
          <a:spcPct val="80000"/>
        </a:lnSpc>
        <a:spcBef>
          <a:spcPts val="0"/>
        </a:spcBef>
        <a:spcAft>
          <a:spcPts val="0"/>
        </a:spcAft>
        <a:buClrTx/>
        <a:buSzTx/>
        <a:buFontTx/>
        <a:buNone/>
        <a:tabLst/>
        <a:defRPr sz="9000" b="1" i="0" u="none" strike="noStrike" cap="none" spc="0" baseline="11111">
          <a:solidFill>
            <a:srgbClr val="212121"/>
          </a:solidFill>
          <a:uFillTx/>
          <a:latin typeface="+mn-lt"/>
          <a:ea typeface="+mn-ea"/>
          <a:cs typeface="+mn-cs"/>
          <a:sym typeface="Aileron-Bold"/>
        </a:defRPr>
      </a:lvl2pPr>
      <a:lvl3pPr marL="0" marR="0" indent="457200" algn="l" defTabSz="914400" rtl="0" latinLnBrk="0">
        <a:lnSpc>
          <a:spcPct val="80000"/>
        </a:lnSpc>
        <a:spcBef>
          <a:spcPts val="0"/>
        </a:spcBef>
        <a:spcAft>
          <a:spcPts val="0"/>
        </a:spcAft>
        <a:buClrTx/>
        <a:buSzTx/>
        <a:buFontTx/>
        <a:buNone/>
        <a:tabLst/>
        <a:defRPr sz="9000" b="1" i="0" u="none" strike="noStrike" cap="none" spc="0" baseline="11111">
          <a:solidFill>
            <a:srgbClr val="212121"/>
          </a:solidFill>
          <a:uFillTx/>
          <a:latin typeface="+mn-lt"/>
          <a:ea typeface="+mn-ea"/>
          <a:cs typeface="+mn-cs"/>
          <a:sym typeface="Aileron-Bold"/>
        </a:defRPr>
      </a:lvl3pPr>
      <a:lvl4pPr marL="0" marR="0" indent="685800" algn="l" defTabSz="914400" rtl="0" latinLnBrk="0">
        <a:lnSpc>
          <a:spcPct val="80000"/>
        </a:lnSpc>
        <a:spcBef>
          <a:spcPts val="0"/>
        </a:spcBef>
        <a:spcAft>
          <a:spcPts val="0"/>
        </a:spcAft>
        <a:buClrTx/>
        <a:buSzTx/>
        <a:buFontTx/>
        <a:buNone/>
        <a:tabLst/>
        <a:defRPr sz="9000" b="1" i="0" u="none" strike="noStrike" cap="none" spc="0" baseline="11111">
          <a:solidFill>
            <a:srgbClr val="212121"/>
          </a:solidFill>
          <a:uFillTx/>
          <a:latin typeface="+mn-lt"/>
          <a:ea typeface="+mn-ea"/>
          <a:cs typeface="+mn-cs"/>
          <a:sym typeface="Aileron-Bold"/>
        </a:defRPr>
      </a:lvl4pPr>
      <a:lvl5pPr marL="0" marR="0" indent="914400" algn="l" defTabSz="914400" rtl="0" latinLnBrk="0">
        <a:lnSpc>
          <a:spcPct val="80000"/>
        </a:lnSpc>
        <a:spcBef>
          <a:spcPts val="0"/>
        </a:spcBef>
        <a:spcAft>
          <a:spcPts val="0"/>
        </a:spcAft>
        <a:buClrTx/>
        <a:buSzTx/>
        <a:buFontTx/>
        <a:buNone/>
        <a:tabLst/>
        <a:defRPr sz="9000" b="1" i="0" u="none" strike="noStrike" cap="none" spc="0" baseline="11111">
          <a:solidFill>
            <a:srgbClr val="212121"/>
          </a:solidFill>
          <a:uFillTx/>
          <a:latin typeface="+mn-lt"/>
          <a:ea typeface="+mn-ea"/>
          <a:cs typeface="+mn-cs"/>
          <a:sym typeface="Aileron-Bold"/>
        </a:defRPr>
      </a:lvl5pPr>
      <a:lvl6pPr marL="0" marR="0" indent="1143000" algn="l" defTabSz="914400" rtl="0" latinLnBrk="0">
        <a:lnSpc>
          <a:spcPct val="80000"/>
        </a:lnSpc>
        <a:spcBef>
          <a:spcPts val="0"/>
        </a:spcBef>
        <a:spcAft>
          <a:spcPts val="0"/>
        </a:spcAft>
        <a:buClrTx/>
        <a:buSzTx/>
        <a:buFontTx/>
        <a:buNone/>
        <a:tabLst/>
        <a:defRPr sz="9000" b="1" i="0" u="none" strike="noStrike" cap="none" spc="0" baseline="11111">
          <a:solidFill>
            <a:srgbClr val="212121"/>
          </a:solidFill>
          <a:uFillTx/>
          <a:latin typeface="+mn-lt"/>
          <a:ea typeface="+mn-ea"/>
          <a:cs typeface="+mn-cs"/>
          <a:sym typeface="Aileron-Bold"/>
        </a:defRPr>
      </a:lvl6pPr>
      <a:lvl7pPr marL="0" marR="0" indent="1371600" algn="l" defTabSz="914400" rtl="0" latinLnBrk="0">
        <a:lnSpc>
          <a:spcPct val="80000"/>
        </a:lnSpc>
        <a:spcBef>
          <a:spcPts val="0"/>
        </a:spcBef>
        <a:spcAft>
          <a:spcPts val="0"/>
        </a:spcAft>
        <a:buClrTx/>
        <a:buSzTx/>
        <a:buFontTx/>
        <a:buNone/>
        <a:tabLst/>
        <a:defRPr sz="9000" b="1" i="0" u="none" strike="noStrike" cap="none" spc="0" baseline="11111">
          <a:solidFill>
            <a:srgbClr val="212121"/>
          </a:solidFill>
          <a:uFillTx/>
          <a:latin typeface="+mn-lt"/>
          <a:ea typeface="+mn-ea"/>
          <a:cs typeface="+mn-cs"/>
          <a:sym typeface="Aileron-Bold"/>
        </a:defRPr>
      </a:lvl7pPr>
      <a:lvl8pPr marL="0" marR="0" indent="1600200" algn="l" defTabSz="914400" rtl="0" latinLnBrk="0">
        <a:lnSpc>
          <a:spcPct val="80000"/>
        </a:lnSpc>
        <a:spcBef>
          <a:spcPts val="0"/>
        </a:spcBef>
        <a:spcAft>
          <a:spcPts val="0"/>
        </a:spcAft>
        <a:buClrTx/>
        <a:buSzTx/>
        <a:buFontTx/>
        <a:buNone/>
        <a:tabLst/>
        <a:defRPr sz="9000" b="1" i="0" u="none" strike="noStrike" cap="none" spc="0" baseline="11111">
          <a:solidFill>
            <a:srgbClr val="212121"/>
          </a:solidFill>
          <a:uFillTx/>
          <a:latin typeface="+mn-lt"/>
          <a:ea typeface="+mn-ea"/>
          <a:cs typeface="+mn-cs"/>
          <a:sym typeface="Aileron-Bold"/>
        </a:defRPr>
      </a:lvl8pPr>
      <a:lvl9pPr marL="0" marR="0" indent="1828800" algn="l" defTabSz="914400" rtl="0" latinLnBrk="0">
        <a:lnSpc>
          <a:spcPct val="80000"/>
        </a:lnSpc>
        <a:spcBef>
          <a:spcPts val="0"/>
        </a:spcBef>
        <a:spcAft>
          <a:spcPts val="0"/>
        </a:spcAft>
        <a:buClrTx/>
        <a:buSzTx/>
        <a:buFontTx/>
        <a:buNone/>
        <a:tabLst/>
        <a:defRPr sz="9000" b="1" i="0" u="none" strike="noStrike" cap="none" spc="0" baseline="11111">
          <a:solidFill>
            <a:srgbClr val="212121"/>
          </a:solidFill>
          <a:uFillTx/>
          <a:latin typeface="+mn-lt"/>
          <a:ea typeface="+mn-ea"/>
          <a:cs typeface="+mn-cs"/>
          <a:sym typeface="Aileron-Bold"/>
        </a:defRPr>
      </a:lvl9pPr>
    </p:titleStyle>
    <p:bodyStyle>
      <a:lvl1pPr marL="268653" marR="0" indent="-268653" algn="l" defTabSz="825500" latinLnBrk="0">
        <a:lnSpc>
          <a:spcPct val="160000"/>
        </a:lnSpc>
        <a:spcBef>
          <a:spcPts val="5200"/>
        </a:spcBef>
        <a:spcAft>
          <a:spcPts val="0"/>
        </a:spcAft>
        <a:buClrTx/>
        <a:buSzPct val="75000"/>
        <a:buFontTx/>
        <a:buChar char="•"/>
        <a:tabLst/>
        <a:defRPr sz="2200" b="0" i="0" u="none" strike="noStrike" cap="none" spc="0" baseline="0">
          <a:solidFill>
            <a:srgbClr val="424242"/>
          </a:solidFill>
          <a:uFillTx/>
          <a:latin typeface="Aileron-Regular"/>
          <a:ea typeface="Aileron-Regular"/>
          <a:cs typeface="Aileron-Regular"/>
          <a:sym typeface="Aileron-Regular"/>
        </a:defRPr>
      </a:lvl1pPr>
      <a:lvl2pPr marL="903653" marR="0" indent="-268653" algn="l" defTabSz="825500" latinLnBrk="0">
        <a:lnSpc>
          <a:spcPct val="160000"/>
        </a:lnSpc>
        <a:spcBef>
          <a:spcPts val="5200"/>
        </a:spcBef>
        <a:spcAft>
          <a:spcPts val="0"/>
        </a:spcAft>
        <a:buClrTx/>
        <a:buSzPct val="75000"/>
        <a:buFontTx/>
        <a:buChar char="•"/>
        <a:tabLst/>
        <a:defRPr sz="2200" b="0" i="0" u="none" strike="noStrike" cap="none" spc="0" baseline="0">
          <a:solidFill>
            <a:srgbClr val="424242"/>
          </a:solidFill>
          <a:uFillTx/>
          <a:latin typeface="Aileron-Regular"/>
          <a:ea typeface="Aileron-Regular"/>
          <a:cs typeface="Aileron-Regular"/>
          <a:sym typeface="Aileron-Regular"/>
        </a:defRPr>
      </a:lvl2pPr>
      <a:lvl3pPr marL="1538653" marR="0" indent="-268653" algn="l" defTabSz="825500" latinLnBrk="0">
        <a:lnSpc>
          <a:spcPct val="160000"/>
        </a:lnSpc>
        <a:spcBef>
          <a:spcPts val="5200"/>
        </a:spcBef>
        <a:spcAft>
          <a:spcPts val="0"/>
        </a:spcAft>
        <a:buClrTx/>
        <a:buSzPct val="75000"/>
        <a:buFontTx/>
        <a:buChar char="•"/>
        <a:tabLst/>
        <a:defRPr sz="2200" b="0" i="0" u="none" strike="noStrike" cap="none" spc="0" baseline="0">
          <a:solidFill>
            <a:srgbClr val="424242"/>
          </a:solidFill>
          <a:uFillTx/>
          <a:latin typeface="Aileron-Regular"/>
          <a:ea typeface="Aileron-Regular"/>
          <a:cs typeface="Aileron-Regular"/>
          <a:sym typeface="Aileron-Regular"/>
        </a:defRPr>
      </a:lvl3pPr>
      <a:lvl4pPr marL="2173653" marR="0" indent="-268653" algn="l" defTabSz="825500" latinLnBrk="0">
        <a:lnSpc>
          <a:spcPct val="160000"/>
        </a:lnSpc>
        <a:spcBef>
          <a:spcPts val="5200"/>
        </a:spcBef>
        <a:spcAft>
          <a:spcPts val="0"/>
        </a:spcAft>
        <a:buClrTx/>
        <a:buSzPct val="75000"/>
        <a:buFontTx/>
        <a:buChar char="•"/>
        <a:tabLst/>
        <a:defRPr sz="2200" b="0" i="0" u="none" strike="noStrike" cap="none" spc="0" baseline="0">
          <a:solidFill>
            <a:srgbClr val="424242"/>
          </a:solidFill>
          <a:uFillTx/>
          <a:latin typeface="Aileron-Regular"/>
          <a:ea typeface="Aileron-Regular"/>
          <a:cs typeface="Aileron-Regular"/>
          <a:sym typeface="Aileron-Regular"/>
        </a:defRPr>
      </a:lvl4pPr>
      <a:lvl5pPr marL="2808653" marR="0" indent="-268653" algn="l" defTabSz="825500" latinLnBrk="0">
        <a:lnSpc>
          <a:spcPct val="160000"/>
        </a:lnSpc>
        <a:spcBef>
          <a:spcPts val="5200"/>
        </a:spcBef>
        <a:spcAft>
          <a:spcPts val="0"/>
        </a:spcAft>
        <a:buClrTx/>
        <a:buSzPct val="75000"/>
        <a:buFontTx/>
        <a:buChar char="•"/>
        <a:tabLst/>
        <a:defRPr sz="2200" b="0" i="0" u="none" strike="noStrike" cap="none" spc="0" baseline="0">
          <a:solidFill>
            <a:srgbClr val="424242"/>
          </a:solidFill>
          <a:uFillTx/>
          <a:latin typeface="Aileron-Regular"/>
          <a:ea typeface="Aileron-Regular"/>
          <a:cs typeface="Aileron-Regular"/>
          <a:sym typeface="Aileron-Regular"/>
        </a:defRPr>
      </a:lvl5pPr>
      <a:lvl6pPr marL="3443653" marR="0" indent="-268653" algn="l" defTabSz="825500" latinLnBrk="0">
        <a:lnSpc>
          <a:spcPct val="160000"/>
        </a:lnSpc>
        <a:spcBef>
          <a:spcPts val="5200"/>
        </a:spcBef>
        <a:spcAft>
          <a:spcPts val="0"/>
        </a:spcAft>
        <a:buClrTx/>
        <a:buSzPct val="75000"/>
        <a:buFontTx/>
        <a:buChar char="•"/>
        <a:tabLst/>
        <a:defRPr sz="2200" b="0" i="0" u="none" strike="noStrike" cap="none" spc="0" baseline="0">
          <a:solidFill>
            <a:srgbClr val="424242"/>
          </a:solidFill>
          <a:uFillTx/>
          <a:latin typeface="Aileron-Regular"/>
          <a:ea typeface="Aileron-Regular"/>
          <a:cs typeface="Aileron-Regular"/>
          <a:sym typeface="Aileron-Regular"/>
        </a:defRPr>
      </a:lvl6pPr>
      <a:lvl7pPr marL="4078653" marR="0" indent="-268653" algn="l" defTabSz="825500" latinLnBrk="0">
        <a:lnSpc>
          <a:spcPct val="160000"/>
        </a:lnSpc>
        <a:spcBef>
          <a:spcPts val="5200"/>
        </a:spcBef>
        <a:spcAft>
          <a:spcPts val="0"/>
        </a:spcAft>
        <a:buClrTx/>
        <a:buSzPct val="75000"/>
        <a:buFontTx/>
        <a:buChar char="•"/>
        <a:tabLst/>
        <a:defRPr sz="2200" b="0" i="0" u="none" strike="noStrike" cap="none" spc="0" baseline="0">
          <a:solidFill>
            <a:srgbClr val="424242"/>
          </a:solidFill>
          <a:uFillTx/>
          <a:latin typeface="Aileron-Regular"/>
          <a:ea typeface="Aileron-Regular"/>
          <a:cs typeface="Aileron-Regular"/>
          <a:sym typeface="Aileron-Regular"/>
        </a:defRPr>
      </a:lvl7pPr>
      <a:lvl8pPr marL="4713653" marR="0" indent="-268653" algn="l" defTabSz="825500" latinLnBrk="0">
        <a:lnSpc>
          <a:spcPct val="160000"/>
        </a:lnSpc>
        <a:spcBef>
          <a:spcPts val="5200"/>
        </a:spcBef>
        <a:spcAft>
          <a:spcPts val="0"/>
        </a:spcAft>
        <a:buClrTx/>
        <a:buSzPct val="75000"/>
        <a:buFontTx/>
        <a:buChar char="•"/>
        <a:tabLst/>
        <a:defRPr sz="2200" b="0" i="0" u="none" strike="noStrike" cap="none" spc="0" baseline="0">
          <a:solidFill>
            <a:srgbClr val="424242"/>
          </a:solidFill>
          <a:uFillTx/>
          <a:latin typeface="Aileron-Regular"/>
          <a:ea typeface="Aileron-Regular"/>
          <a:cs typeface="Aileron-Regular"/>
          <a:sym typeface="Aileron-Regular"/>
        </a:defRPr>
      </a:lvl8pPr>
      <a:lvl9pPr marL="5348653" marR="0" indent="-268653" algn="l" defTabSz="825500" latinLnBrk="0">
        <a:lnSpc>
          <a:spcPct val="160000"/>
        </a:lnSpc>
        <a:spcBef>
          <a:spcPts val="5200"/>
        </a:spcBef>
        <a:spcAft>
          <a:spcPts val="0"/>
        </a:spcAft>
        <a:buClrTx/>
        <a:buSzPct val="75000"/>
        <a:buFontTx/>
        <a:buChar char="•"/>
        <a:tabLst/>
        <a:defRPr sz="2200" b="0" i="0" u="none" strike="noStrike" cap="none" spc="0" baseline="0">
          <a:solidFill>
            <a:srgbClr val="424242"/>
          </a:solidFill>
          <a:uFillTx/>
          <a:latin typeface="Aileron-Regular"/>
          <a:ea typeface="Aileron-Regular"/>
          <a:cs typeface="Aileron-Regular"/>
          <a:sym typeface="Aileron-Regular"/>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A39B71-2610-32C3-FBD5-B35037AAE8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22A024-ACD3-1AE5-0D1B-AE1382E4D2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14ABB3-E498-7EF4-6EB2-0AC87A658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F589DA-4360-4922-AA3C-0B6510DB71F6}" type="datetimeFigureOut">
              <a:rPr lang="en-US" smtClean="0"/>
              <a:t>2/8/2024</a:t>
            </a:fld>
            <a:endParaRPr lang="en-US"/>
          </a:p>
        </p:txBody>
      </p:sp>
      <p:sp>
        <p:nvSpPr>
          <p:cNvPr id="5" name="Footer Placeholder 4">
            <a:extLst>
              <a:ext uri="{FF2B5EF4-FFF2-40B4-BE49-F238E27FC236}">
                <a16:creationId xmlns:a16="http://schemas.microsoft.com/office/drawing/2014/main" id="{8A38CB09-327D-9DB5-A744-78B6B3F521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98FA6E-9CC2-7875-8971-57B2839D01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87269231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67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476250"/>
            <a:ext cx="10502900" cy="11430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44550" y="1619250"/>
            <a:ext cx="10502900" cy="460375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44548" y="6540500"/>
            <a:ext cx="296556" cy="287258"/>
          </a:xfrm>
          <a:prstGeom prst="rect">
            <a:avLst/>
          </a:prstGeom>
          <a:ln w="12700">
            <a:miter lim="400000"/>
          </a:ln>
        </p:spPr>
        <p:txBody>
          <a:bodyPr wrap="none" lIns="50800" tIns="50800" rIns="50800" bIns="50800">
            <a:spAutoFit/>
          </a:bodyPr>
          <a:lstStyle>
            <a:lvl1pPr algn="ctr">
              <a:lnSpc>
                <a:spcPct val="100000"/>
              </a:lnSpc>
              <a:defRPr sz="1200" i="0" cap="none" spc="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508294317"/>
      </p:ext>
    </p:extLst>
  </p:cSld>
  <p:clrMap bg1="dk1" tx1="lt1" bg2="dk2" tx2="lt2" accent1="accent1" accent2="accent2" accent3="accent3" accent4="accent4" accent5="accent5" accent6="accent6" hlink="hlink" folHlink="folHlink"/>
  <p:sldLayoutIdLst>
    <p:sldLayoutId id="2147483725" r:id="rId1"/>
    <p:sldLayoutId id="2147483726" r:id="rId2"/>
  </p:sldLayoutIdLst>
  <p:transition spd="med"/>
  <p:txStyles>
    <p:titleStyle>
      <a:lvl1pPr marL="0" marR="0" indent="0" algn="l" defTabSz="457200" rtl="0" latinLnBrk="0">
        <a:lnSpc>
          <a:spcPct val="80000"/>
        </a:lnSpc>
        <a:spcBef>
          <a:spcPts val="0"/>
        </a:spcBef>
        <a:spcAft>
          <a:spcPts val="0"/>
        </a:spcAft>
        <a:buClrTx/>
        <a:buSzTx/>
        <a:buFontTx/>
        <a:buNone/>
        <a:tabLst/>
        <a:defRPr sz="4500" b="1" i="0" u="none" strike="noStrike" cap="none" spc="0" baseline="11111">
          <a:solidFill>
            <a:srgbClr val="212121"/>
          </a:solidFill>
          <a:uFillTx/>
          <a:latin typeface="+mn-lt"/>
          <a:ea typeface="+mn-ea"/>
          <a:cs typeface="+mn-cs"/>
          <a:sym typeface="Aileron-Bold"/>
        </a:defRPr>
      </a:lvl1pPr>
      <a:lvl2pPr marL="0" marR="0" indent="114300" algn="l" defTabSz="457200" rtl="0" latinLnBrk="0">
        <a:lnSpc>
          <a:spcPct val="80000"/>
        </a:lnSpc>
        <a:spcBef>
          <a:spcPts val="0"/>
        </a:spcBef>
        <a:spcAft>
          <a:spcPts val="0"/>
        </a:spcAft>
        <a:buClrTx/>
        <a:buSzTx/>
        <a:buFontTx/>
        <a:buNone/>
        <a:tabLst/>
        <a:defRPr sz="4500" b="1" i="0" u="none" strike="noStrike" cap="none" spc="0" baseline="11111">
          <a:solidFill>
            <a:srgbClr val="212121"/>
          </a:solidFill>
          <a:uFillTx/>
          <a:latin typeface="+mn-lt"/>
          <a:ea typeface="+mn-ea"/>
          <a:cs typeface="+mn-cs"/>
          <a:sym typeface="Aileron-Bold"/>
        </a:defRPr>
      </a:lvl2pPr>
      <a:lvl3pPr marL="0" marR="0" indent="228600" algn="l" defTabSz="457200" rtl="0" latinLnBrk="0">
        <a:lnSpc>
          <a:spcPct val="80000"/>
        </a:lnSpc>
        <a:spcBef>
          <a:spcPts val="0"/>
        </a:spcBef>
        <a:spcAft>
          <a:spcPts val="0"/>
        </a:spcAft>
        <a:buClrTx/>
        <a:buSzTx/>
        <a:buFontTx/>
        <a:buNone/>
        <a:tabLst/>
        <a:defRPr sz="4500" b="1" i="0" u="none" strike="noStrike" cap="none" spc="0" baseline="11111">
          <a:solidFill>
            <a:srgbClr val="212121"/>
          </a:solidFill>
          <a:uFillTx/>
          <a:latin typeface="+mn-lt"/>
          <a:ea typeface="+mn-ea"/>
          <a:cs typeface="+mn-cs"/>
          <a:sym typeface="Aileron-Bold"/>
        </a:defRPr>
      </a:lvl3pPr>
      <a:lvl4pPr marL="0" marR="0" indent="342900" algn="l" defTabSz="457200" rtl="0" latinLnBrk="0">
        <a:lnSpc>
          <a:spcPct val="80000"/>
        </a:lnSpc>
        <a:spcBef>
          <a:spcPts val="0"/>
        </a:spcBef>
        <a:spcAft>
          <a:spcPts val="0"/>
        </a:spcAft>
        <a:buClrTx/>
        <a:buSzTx/>
        <a:buFontTx/>
        <a:buNone/>
        <a:tabLst/>
        <a:defRPr sz="4500" b="1" i="0" u="none" strike="noStrike" cap="none" spc="0" baseline="11111">
          <a:solidFill>
            <a:srgbClr val="212121"/>
          </a:solidFill>
          <a:uFillTx/>
          <a:latin typeface="+mn-lt"/>
          <a:ea typeface="+mn-ea"/>
          <a:cs typeface="+mn-cs"/>
          <a:sym typeface="Aileron-Bold"/>
        </a:defRPr>
      </a:lvl4pPr>
      <a:lvl5pPr marL="0" marR="0" indent="457200" algn="l" defTabSz="457200" rtl="0" latinLnBrk="0">
        <a:lnSpc>
          <a:spcPct val="80000"/>
        </a:lnSpc>
        <a:spcBef>
          <a:spcPts val="0"/>
        </a:spcBef>
        <a:spcAft>
          <a:spcPts val="0"/>
        </a:spcAft>
        <a:buClrTx/>
        <a:buSzTx/>
        <a:buFontTx/>
        <a:buNone/>
        <a:tabLst/>
        <a:defRPr sz="4500" b="1" i="0" u="none" strike="noStrike" cap="none" spc="0" baseline="11111">
          <a:solidFill>
            <a:srgbClr val="212121"/>
          </a:solidFill>
          <a:uFillTx/>
          <a:latin typeface="+mn-lt"/>
          <a:ea typeface="+mn-ea"/>
          <a:cs typeface="+mn-cs"/>
          <a:sym typeface="Aileron-Bold"/>
        </a:defRPr>
      </a:lvl5pPr>
      <a:lvl6pPr marL="0" marR="0" indent="571500" algn="l" defTabSz="457200" rtl="0" latinLnBrk="0">
        <a:lnSpc>
          <a:spcPct val="80000"/>
        </a:lnSpc>
        <a:spcBef>
          <a:spcPts val="0"/>
        </a:spcBef>
        <a:spcAft>
          <a:spcPts val="0"/>
        </a:spcAft>
        <a:buClrTx/>
        <a:buSzTx/>
        <a:buFontTx/>
        <a:buNone/>
        <a:tabLst/>
        <a:defRPr sz="4500" b="1" i="0" u="none" strike="noStrike" cap="none" spc="0" baseline="11111">
          <a:solidFill>
            <a:srgbClr val="212121"/>
          </a:solidFill>
          <a:uFillTx/>
          <a:latin typeface="+mn-lt"/>
          <a:ea typeface="+mn-ea"/>
          <a:cs typeface="+mn-cs"/>
          <a:sym typeface="Aileron-Bold"/>
        </a:defRPr>
      </a:lvl6pPr>
      <a:lvl7pPr marL="0" marR="0" indent="685800" algn="l" defTabSz="457200" rtl="0" latinLnBrk="0">
        <a:lnSpc>
          <a:spcPct val="80000"/>
        </a:lnSpc>
        <a:spcBef>
          <a:spcPts val="0"/>
        </a:spcBef>
        <a:spcAft>
          <a:spcPts val="0"/>
        </a:spcAft>
        <a:buClrTx/>
        <a:buSzTx/>
        <a:buFontTx/>
        <a:buNone/>
        <a:tabLst/>
        <a:defRPr sz="4500" b="1" i="0" u="none" strike="noStrike" cap="none" spc="0" baseline="11111">
          <a:solidFill>
            <a:srgbClr val="212121"/>
          </a:solidFill>
          <a:uFillTx/>
          <a:latin typeface="+mn-lt"/>
          <a:ea typeface="+mn-ea"/>
          <a:cs typeface="+mn-cs"/>
          <a:sym typeface="Aileron-Bold"/>
        </a:defRPr>
      </a:lvl7pPr>
      <a:lvl8pPr marL="0" marR="0" indent="800100" algn="l" defTabSz="457200" rtl="0" latinLnBrk="0">
        <a:lnSpc>
          <a:spcPct val="80000"/>
        </a:lnSpc>
        <a:spcBef>
          <a:spcPts val="0"/>
        </a:spcBef>
        <a:spcAft>
          <a:spcPts val="0"/>
        </a:spcAft>
        <a:buClrTx/>
        <a:buSzTx/>
        <a:buFontTx/>
        <a:buNone/>
        <a:tabLst/>
        <a:defRPr sz="4500" b="1" i="0" u="none" strike="noStrike" cap="none" spc="0" baseline="11111">
          <a:solidFill>
            <a:srgbClr val="212121"/>
          </a:solidFill>
          <a:uFillTx/>
          <a:latin typeface="+mn-lt"/>
          <a:ea typeface="+mn-ea"/>
          <a:cs typeface="+mn-cs"/>
          <a:sym typeface="Aileron-Bold"/>
        </a:defRPr>
      </a:lvl8pPr>
      <a:lvl9pPr marL="0" marR="0" indent="914400" algn="l" defTabSz="457200" rtl="0" latinLnBrk="0">
        <a:lnSpc>
          <a:spcPct val="80000"/>
        </a:lnSpc>
        <a:spcBef>
          <a:spcPts val="0"/>
        </a:spcBef>
        <a:spcAft>
          <a:spcPts val="0"/>
        </a:spcAft>
        <a:buClrTx/>
        <a:buSzTx/>
        <a:buFontTx/>
        <a:buNone/>
        <a:tabLst/>
        <a:defRPr sz="4500" b="1" i="0" u="none" strike="noStrike" cap="none" spc="0" baseline="11111">
          <a:solidFill>
            <a:srgbClr val="212121"/>
          </a:solidFill>
          <a:uFillTx/>
          <a:latin typeface="+mn-lt"/>
          <a:ea typeface="+mn-ea"/>
          <a:cs typeface="+mn-cs"/>
          <a:sym typeface="Aileron-Bold"/>
        </a:defRPr>
      </a:lvl9pPr>
    </p:titleStyle>
    <p:bodyStyle>
      <a:lvl1pPr marL="134327" marR="0" indent="-134327" algn="l" defTabSz="412750" latinLnBrk="0">
        <a:lnSpc>
          <a:spcPct val="160000"/>
        </a:lnSpc>
        <a:spcBef>
          <a:spcPts val="2600"/>
        </a:spcBef>
        <a:spcAft>
          <a:spcPts val="0"/>
        </a:spcAft>
        <a:buClrTx/>
        <a:buSzPct val="75000"/>
        <a:buFontTx/>
        <a:buChar char="•"/>
        <a:tabLst/>
        <a:defRPr sz="1100" b="0" i="0" u="none" strike="noStrike" cap="none" spc="0" baseline="0">
          <a:solidFill>
            <a:srgbClr val="424242"/>
          </a:solidFill>
          <a:uFillTx/>
          <a:latin typeface="Aileron-Regular"/>
          <a:ea typeface="Aileron-Regular"/>
          <a:cs typeface="Aileron-Regular"/>
          <a:sym typeface="Aileron-Regular"/>
        </a:defRPr>
      </a:lvl1pPr>
      <a:lvl2pPr marL="451827" marR="0" indent="-134327" algn="l" defTabSz="412750" latinLnBrk="0">
        <a:lnSpc>
          <a:spcPct val="160000"/>
        </a:lnSpc>
        <a:spcBef>
          <a:spcPts val="2600"/>
        </a:spcBef>
        <a:spcAft>
          <a:spcPts val="0"/>
        </a:spcAft>
        <a:buClrTx/>
        <a:buSzPct val="75000"/>
        <a:buFontTx/>
        <a:buChar char="•"/>
        <a:tabLst/>
        <a:defRPr sz="1100" b="0" i="0" u="none" strike="noStrike" cap="none" spc="0" baseline="0">
          <a:solidFill>
            <a:srgbClr val="424242"/>
          </a:solidFill>
          <a:uFillTx/>
          <a:latin typeface="Aileron-Regular"/>
          <a:ea typeface="Aileron-Regular"/>
          <a:cs typeface="Aileron-Regular"/>
          <a:sym typeface="Aileron-Regular"/>
        </a:defRPr>
      </a:lvl2pPr>
      <a:lvl3pPr marL="769327" marR="0" indent="-134327" algn="l" defTabSz="412750" latinLnBrk="0">
        <a:lnSpc>
          <a:spcPct val="160000"/>
        </a:lnSpc>
        <a:spcBef>
          <a:spcPts val="2600"/>
        </a:spcBef>
        <a:spcAft>
          <a:spcPts val="0"/>
        </a:spcAft>
        <a:buClrTx/>
        <a:buSzPct val="75000"/>
        <a:buFontTx/>
        <a:buChar char="•"/>
        <a:tabLst/>
        <a:defRPr sz="1100" b="0" i="0" u="none" strike="noStrike" cap="none" spc="0" baseline="0">
          <a:solidFill>
            <a:srgbClr val="424242"/>
          </a:solidFill>
          <a:uFillTx/>
          <a:latin typeface="Aileron-Regular"/>
          <a:ea typeface="Aileron-Regular"/>
          <a:cs typeface="Aileron-Regular"/>
          <a:sym typeface="Aileron-Regular"/>
        </a:defRPr>
      </a:lvl3pPr>
      <a:lvl4pPr marL="1086827" marR="0" indent="-134327" algn="l" defTabSz="412750" latinLnBrk="0">
        <a:lnSpc>
          <a:spcPct val="160000"/>
        </a:lnSpc>
        <a:spcBef>
          <a:spcPts val="2600"/>
        </a:spcBef>
        <a:spcAft>
          <a:spcPts val="0"/>
        </a:spcAft>
        <a:buClrTx/>
        <a:buSzPct val="75000"/>
        <a:buFontTx/>
        <a:buChar char="•"/>
        <a:tabLst/>
        <a:defRPr sz="1100" b="0" i="0" u="none" strike="noStrike" cap="none" spc="0" baseline="0">
          <a:solidFill>
            <a:srgbClr val="424242"/>
          </a:solidFill>
          <a:uFillTx/>
          <a:latin typeface="Aileron-Regular"/>
          <a:ea typeface="Aileron-Regular"/>
          <a:cs typeface="Aileron-Regular"/>
          <a:sym typeface="Aileron-Regular"/>
        </a:defRPr>
      </a:lvl4pPr>
      <a:lvl5pPr marL="1404327" marR="0" indent="-134327" algn="l" defTabSz="412750" latinLnBrk="0">
        <a:lnSpc>
          <a:spcPct val="160000"/>
        </a:lnSpc>
        <a:spcBef>
          <a:spcPts val="2600"/>
        </a:spcBef>
        <a:spcAft>
          <a:spcPts val="0"/>
        </a:spcAft>
        <a:buClrTx/>
        <a:buSzPct val="75000"/>
        <a:buFontTx/>
        <a:buChar char="•"/>
        <a:tabLst/>
        <a:defRPr sz="1100" b="0" i="0" u="none" strike="noStrike" cap="none" spc="0" baseline="0">
          <a:solidFill>
            <a:srgbClr val="424242"/>
          </a:solidFill>
          <a:uFillTx/>
          <a:latin typeface="Aileron-Regular"/>
          <a:ea typeface="Aileron-Regular"/>
          <a:cs typeface="Aileron-Regular"/>
          <a:sym typeface="Aileron-Regular"/>
        </a:defRPr>
      </a:lvl5pPr>
      <a:lvl6pPr marL="1721827" marR="0" indent="-134327" algn="l" defTabSz="412750" latinLnBrk="0">
        <a:lnSpc>
          <a:spcPct val="160000"/>
        </a:lnSpc>
        <a:spcBef>
          <a:spcPts val="2600"/>
        </a:spcBef>
        <a:spcAft>
          <a:spcPts val="0"/>
        </a:spcAft>
        <a:buClrTx/>
        <a:buSzPct val="75000"/>
        <a:buFontTx/>
        <a:buChar char="•"/>
        <a:tabLst/>
        <a:defRPr sz="1100" b="0" i="0" u="none" strike="noStrike" cap="none" spc="0" baseline="0">
          <a:solidFill>
            <a:srgbClr val="424242"/>
          </a:solidFill>
          <a:uFillTx/>
          <a:latin typeface="Aileron-Regular"/>
          <a:ea typeface="Aileron-Regular"/>
          <a:cs typeface="Aileron-Regular"/>
          <a:sym typeface="Aileron-Regular"/>
        </a:defRPr>
      </a:lvl6pPr>
      <a:lvl7pPr marL="2039327" marR="0" indent="-134327" algn="l" defTabSz="412750" latinLnBrk="0">
        <a:lnSpc>
          <a:spcPct val="160000"/>
        </a:lnSpc>
        <a:spcBef>
          <a:spcPts val="2600"/>
        </a:spcBef>
        <a:spcAft>
          <a:spcPts val="0"/>
        </a:spcAft>
        <a:buClrTx/>
        <a:buSzPct val="75000"/>
        <a:buFontTx/>
        <a:buChar char="•"/>
        <a:tabLst/>
        <a:defRPr sz="1100" b="0" i="0" u="none" strike="noStrike" cap="none" spc="0" baseline="0">
          <a:solidFill>
            <a:srgbClr val="424242"/>
          </a:solidFill>
          <a:uFillTx/>
          <a:latin typeface="Aileron-Regular"/>
          <a:ea typeface="Aileron-Regular"/>
          <a:cs typeface="Aileron-Regular"/>
          <a:sym typeface="Aileron-Regular"/>
        </a:defRPr>
      </a:lvl7pPr>
      <a:lvl8pPr marL="2356827" marR="0" indent="-134327" algn="l" defTabSz="412750" latinLnBrk="0">
        <a:lnSpc>
          <a:spcPct val="160000"/>
        </a:lnSpc>
        <a:spcBef>
          <a:spcPts val="2600"/>
        </a:spcBef>
        <a:spcAft>
          <a:spcPts val="0"/>
        </a:spcAft>
        <a:buClrTx/>
        <a:buSzPct val="75000"/>
        <a:buFontTx/>
        <a:buChar char="•"/>
        <a:tabLst/>
        <a:defRPr sz="1100" b="0" i="0" u="none" strike="noStrike" cap="none" spc="0" baseline="0">
          <a:solidFill>
            <a:srgbClr val="424242"/>
          </a:solidFill>
          <a:uFillTx/>
          <a:latin typeface="Aileron-Regular"/>
          <a:ea typeface="Aileron-Regular"/>
          <a:cs typeface="Aileron-Regular"/>
          <a:sym typeface="Aileron-Regular"/>
        </a:defRPr>
      </a:lvl8pPr>
      <a:lvl9pPr marL="2674327" marR="0" indent="-134327" algn="l" defTabSz="412750" latinLnBrk="0">
        <a:lnSpc>
          <a:spcPct val="160000"/>
        </a:lnSpc>
        <a:spcBef>
          <a:spcPts val="2600"/>
        </a:spcBef>
        <a:spcAft>
          <a:spcPts val="0"/>
        </a:spcAft>
        <a:buClrTx/>
        <a:buSzPct val="75000"/>
        <a:buFontTx/>
        <a:buChar char="•"/>
        <a:tabLst/>
        <a:defRPr sz="1100" b="0" i="0" u="none" strike="noStrike" cap="none" spc="0" baseline="0">
          <a:solidFill>
            <a:srgbClr val="424242"/>
          </a:solidFill>
          <a:uFillTx/>
          <a:latin typeface="Aileron-Regular"/>
          <a:ea typeface="Aileron-Regular"/>
          <a:cs typeface="Aileron-Regular"/>
          <a:sym typeface="Aileron-Regular"/>
        </a:defRPr>
      </a:lvl9pPr>
    </p:bodyStyle>
    <p:otherStyle>
      <a:lvl1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1pPr>
      <a:lvl2pPr marL="0" marR="0" indent="1143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2pPr>
      <a:lvl3pPr marL="0" marR="0" indent="2286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3pPr>
      <a:lvl4pPr marL="0" marR="0" indent="3429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4pPr>
      <a:lvl5pPr marL="0" marR="0" indent="4572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5pPr>
      <a:lvl6pPr marL="0" marR="0" indent="5715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6pPr>
      <a:lvl7pPr marL="0" marR="0" indent="6858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7pPr>
      <a:lvl8pPr marL="0" marR="0" indent="8001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8pPr>
      <a:lvl9pPr marL="0" marR="0" indent="9144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9DC21D-C70A-0393-609B-4B770275A8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1D43A5-1AFA-8FB6-D804-A23FFD797A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92BAD3-36C1-A392-146E-E9871448C1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526975-0CE5-491D-9D9D-99B3BCB6754C}" type="datetimeFigureOut">
              <a:rPr lang="en-US" smtClean="0"/>
              <a:t>2/8/2024</a:t>
            </a:fld>
            <a:endParaRPr lang="en-US"/>
          </a:p>
        </p:txBody>
      </p:sp>
      <p:sp>
        <p:nvSpPr>
          <p:cNvPr id="5" name="Footer Placeholder 4">
            <a:extLst>
              <a:ext uri="{FF2B5EF4-FFF2-40B4-BE49-F238E27FC236}">
                <a16:creationId xmlns:a16="http://schemas.microsoft.com/office/drawing/2014/main" id="{D2032F97-7FCE-7FAD-F3B7-9CC7D7DF51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18A7E6-95D5-0771-4E82-6C2145EE05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AF41C5-5DFF-4011-BAA2-F573CF63639E}" type="slidenum">
              <a:rPr lang="en-US" smtClean="0"/>
              <a:t>‹#›</a:t>
            </a:fld>
            <a:endParaRPr lang="en-US"/>
          </a:p>
        </p:txBody>
      </p:sp>
    </p:spTree>
    <p:extLst>
      <p:ext uri="{BB962C8B-B14F-4D97-AF65-F5344CB8AC3E}">
        <p14:creationId xmlns:p14="http://schemas.microsoft.com/office/powerpoint/2010/main" val="135970641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7.png"/><Relationship Id="rId7"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35.jpe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33.xml"/><Relationship Id="rId6" Type="http://schemas.openxmlformats.org/officeDocument/2006/relationships/chart" Target="../charts/chart2.xml"/><Relationship Id="rId5" Type="http://schemas.openxmlformats.org/officeDocument/2006/relationships/image" Target="../media/image32.png"/><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4.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53.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4.xml"/><Relationship Id="rId6" Type="http://schemas.openxmlformats.org/officeDocument/2006/relationships/image" Target="../media/image48.wmf"/><Relationship Id="rId5" Type="http://schemas.openxmlformats.org/officeDocument/2006/relationships/oleObject" Target="../embeddings/oleObject1.bin"/><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6.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27.png"/><Relationship Id="rId7"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34.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57.jpe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58.jpe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7.png"/><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4.jpeg"/><Relationship Id="rId5" Type="http://schemas.openxmlformats.org/officeDocument/2006/relationships/image" Target="../media/image60.png"/><Relationship Id="rId10" Type="http://schemas.openxmlformats.org/officeDocument/2006/relationships/image" Target="../media/image36.png"/><Relationship Id="rId4" Type="http://schemas.openxmlformats.org/officeDocument/2006/relationships/image" Target="../media/image59.png"/><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5.jpeg"/><Relationship Id="rId3" Type="http://schemas.openxmlformats.org/officeDocument/2006/relationships/image" Target="../media/image66.png"/><Relationship Id="rId7" Type="http://schemas.openxmlformats.org/officeDocument/2006/relationships/image" Target="../media/image69.jpeg"/><Relationship Id="rId12" Type="http://schemas.openxmlformats.org/officeDocument/2006/relationships/image" Target="../media/image74.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3.jpeg"/><Relationship Id="rId5" Type="http://schemas.openxmlformats.org/officeDocument/2006/relationships/image" Target="../media/image67.png"/><Relationship Id="rId10" Type="http://schemas.openxmlformats.org/officeDocument/2006/relationships/image" Target="../media/image72.jpeg"/><Relationship Id="rId4" Type="http://schemas.microsoft.com/office/2007/relationships/hdphoto" Target="../media/hdphoto1.wdp"/><Relationship Id="rId9" Type="http://schemas.openxmlformats.org/officeDocument/2006/relationships/image" Target="../media/image71.jpeg"/></Relationships>
</file>

<file path=ppt/slides/_rels/slide2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10.png"/><Relationship Id="rId7"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12.png"/><Relationship Id="rId4" Type="http://schemas.openxmlformats.org/officeDocument/2006/relationships/image" Target="../media/image78.jpeg"/></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0.png"/><Relationship Id="rId7"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2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9.pn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9.png"/><Relationship Id="rId4" Type="http://schemas.openxmlformats.org/officeDocument/2006/relationships/image" Target="../media/image17.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30" name="Picture 29" descr="A black and purple background with lines&#10;&#10;Description automatically generated">
            <a:extLst>
              <a:ext uri="{FF2B5EF4-FFF2-40B4-BE49-F238E27FC236}">
                <a16:creationId xmlns:a16="http://schemas.microsoft.com/office/drawing/2014/main" id="{751D2418-1FF1-C04D-6F5B-5C9E07C8AC68}"/>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58519" y="-3019702"/>
            <a:ext cx="12683819" cy="12718762"/>
          </a:xfrm>
          <a:prstGeom prst="rect">
            <a:avLst/>
          </a:prstGeom>
          <a:effectLst/>
        </p:spPr>
      </p:pic>
      <p:pic>
        <p:nvPicPr>
          <p:cNvPr id="29" name="Picture 28" descr="A group of people walking in a city&#10;&#10;Description automatically generated">
            <a:extLst>
              <a:ext uri="{FF2B5EF4-FFF2-40B4-BE49-F238E27FC236}">
                <a16:creationId xmlns:a16="http://schemas.microsoft.com/office/drawing/2014/main" id="{58D3064B-9AE0-804B-F42F-927D8B73E6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325" y="-905921"/>
            <a:ext cx="13114827" cy="5368335"/>
          </a:xfrm>
          <a:prstGeom prst="rect">
            <a:avLst/>
          </a:prstGeom>
        </p:spPr>
      </p:pic>
      <p:pic>
        <p:nvPicPr>
          <p:cNvPr id="3" name="Picture 2" descr="A red and blue pin with blue text&#10;&#10;Description automatically generated">
            <a:extLst>
              <a:ext uri="{FF2B5EF4-FFF2-40B4-BE49-F238E27FC236}">
                <a16:creationId xmlns:a16="http://schemas.microsoft.com/office/drawing/2014/main" id="{497AC4E7-3BF1-050E-BBAC-14EFDA9D66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298" y="1207859"/>
            <a:ext cx="4549612" cy="5368336"/>
          </a:xfrm>
          <a:prstGeom prst="rect">
            <a:avLst/>
          </a:prstGeom>
        </p:spPr>
      </p:pic>
      <p:sp>
        <p:nvSpPr>
          <p:cNvPr id="2" name="TextBox 1">
            <a:extLst>
              <a:ext uri="{FF2B5EF4-FFF2-40B4-BE49-F238E27FC236}">
                <a16:creationId xmlns:a16="http://schemas.microsoft.com/office/drawing/2014/main" id="{9A2269AE-5FDF-321B-B465-6F7D537D272D}"/>
              </a:ext>
            </a:extLst>
          </p:cNvPr>
          <p:cNvSpPr txBox="1"/>
          <p:nvPr/>
        </p:nvSpPr>
        <p:spPr>
          <a:xfrm>
            <a:off x="5964727" y="4692777"/>
            <a:ext cx="5658696" cy="1200329"/>
          </a:xfrm>
          <a:prstGeom prst="rect">
            <a:avLst/>
          </a:prstGeom>
          <a:noFill/>
        </p:spPr>
        <p:txBody>
          <a:bodyPr wrap="square" rtlCol="0">
            <a:spAutoFit/>
          </a:bodyPr>
          <a:lstStyle/>
          <a:p>
            <a:r>
              <a:rPr lang="en-US" sz="3600" b="1" dirty="0">
                <a:solidFill>
                  <a:schemeClr val="bg1"/>
                </a:solidFill>
              </a:rPr>
              <a:t>ArtsWave Campaign Coordinator Workshop</a:t>
            </a: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0E8"/>
        </a:solidFill>
        <a:effectLst/>
      </p:bgPr>
    </p:bg>
    <p:spTree>
      <p:nvGrpSpPr>
        <p:cNvPr id="1" name=""/>
        <p:cNvGrpSpPr/>
        <p:nvPr/>
      </p:nvGrpSpPr>
      <p:grpSpPr>
        <a:xfrm>
          <a:off x="0" y="0"/>
          <a:ext cx="0" cy="0"/>
          <a:chOff x="0" y="0"/>
          <a:chExt cx="0" cy="0"/>
        </a:xfrm>
      </p:grpSpPr>
      <p:pic>
        <p:nvPicPr>
          <p:cNvPr id="16" name="Picture 15" descr="A black and white map&#10;&#10;Description automatically generated">
            <a:extLst>
              <a:ext uri="{FF2B5EF4-FFF2-40B4-BE49-F238E27FC236}">
                <a16:creationId xmlns:a16="http://schemas.microsoft.com/office/drawing/2014/main" id="{9E31F2F6-A98C-FFA9-DC71-3834345FFC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919" y="-3019701"/>
            <a:ext cx="12683819" cy="12718761"/>
          </a:xfrm>
          <a:prstGeom prst="rect">
            <a:avLst/>
          </a:prstGeom>
        </p:spPr>
      </p:pic>
      <p:pic>
        <p:nvPicPr>
          <p:cNvPr id="8" name="Picture 7" descr="A red and blue waves&#10;&#10;Description automatically generated">
            <a:extLst>
              <a:ext uri="{FF2B5EF4-FFF2-40B4-BE49-F238E27FC236}">
                <a16:creationId xmlns:a16="http://schemas.microsoft.com/office/drawing/2014/main" id="{41CF276D-B506-E543-E27B-40A37F81F9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1601892" y="1915613"/>
            <a:ext cx="8642925" cy="2177336"/>
          </a:xfrm>
          <a:prstGeom prst="rect">
            <a:avLst/>
          </a:prstGeom>
        </p:spPr>
      </p:pic>
      <p:pic>
        <p:nvPicPr>
          <p:cNvPr id="23" name="Picture 22" descr="A blue swirly design&#10;&#10;Description automatically generated">
            <a:extLst>
              <a:ext uri="{FF2B5EF4-FFF2-40B4-BE49-F238E27FC236}">
                <a16:creationId xmlns:a16="http://schemas.microsoft.com/office/drawing/2014/main" id="{5BC413D5-6CEE-0B0F-297F-FD28A9BD0E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16830" y="1921854"/>
            <a:ext cx="2323702" cy="1345301"/>
          </a:xfrm>
          <a:prstGeom prst="rect">
            <a:avLst/>
          </a:prstGeom>
        </p:spPr>
      </p:pic>
      <p:pic>
        <p:nvPicPr>
          <p:cNvPr id="20" name="Picture 19" descr="A red and yellow logo&#10;&#10;Description automatically generated">
            <a:extLst>
              <a:ext uri="{FF2B5EF4-FFF2-40B4-BE49-F238E27FC236}">
                <a16:creationId xmlns:a16="http://schemas.microsoft.com/office/drawing/2014/main" id="{CC2BD78B-221A-E297-DB05-CAF9732DE1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23514" y="1670516"/>
            <a:ext cx="1104488" cy="1510693"/>
          </a:xfrm>
          <a:prstGeom prst="rect">
            <a:avLst/>
          </a:prstGeom>
        </p:spPr>
      </p:pic>
      <p:sp>
        <p:nvSpPr>
          <p:cNvPr id="4" name="TextBox 3">
            <a:extLst>
              <a:ext uri="{FF2B5EF4-FFF2-40B4-BE49-F238E27FC236}">
                <a16:creationId xmlns:a16="http://schemas.microsoft.com/office/drawing/2014/main" id="{42CCA5B8-50CF-8404-24DB-485AA6C4081F}"/>
              </a:ext>
            </a:extLst>
          </p:cNvPr>
          <p:cNvSpPr txBox="1"/>
          <p:nvPr/>
        </p:nvSpPr>
        <p:spPr>
          <a:xfrm>
            <a:off x="532491" y="272917"/>
            <a:ext cx="10980386" cy="1446550"/>
          </a:xfrm>
          <a:prstGeom prst="rect">
            <a:avLst/>
          </a:prstGeom>
          <a:noFill/>
        </p:spPr>
        <p:txBody>
          <a:bodyPr wrap="square" rtlCol="0">
            <a:spAutoFit/>
          </a:bodyPr>
          <a:lstStyle/>
          <a:p>
            <a:pPr marL="0" marR="0" lvl="0" indent="0" defTabSz="41275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a:ln w="12700">
                  <a:solidFill>
                    <a:schemeClr val="accent2"/>
                  </a:solidFill>
                </a:ln>
                <a:solidFill>
                  <a:schemeClr val="accent2"/>
                </a:solidFill>
                <a:effectLst/>
                <a:uLnTx/>
                <a:uFillTx/>
                <a:latin typeface="Century Gothic" panose="020F0302020204030204"/>
                <a:ea typeface="+mn-ea"/>
                <a:cs typeface="+mn-cs"/>
              </a:rPr>
              <a:t>YOUR GIFT TO </a:t>
            </a:r>
            <a:r>
              <a:rPr kumimoji="0" lang="en-US" sz="4400" b="1" i="0" u="none" strike="noStrike" kern="0" cap="none" spc="0" normalizeH="0" baseline="0" noProof="0">
                <a:ln w="12700">
                  <a:solidFill>
                    <a:schemeClr val="accent1"/>
                  </a:solidFill>
                </a:ln>
                <a:solidFill>
                  <a:schemeClr val="accent1"/>
                </a:solidFill>
                <a:effectLst/>
                <a:uLnTx/>
                <a:uFillTx/>
                <a:latin typeface="Century Gothic" panose="020F0302020204030204"/>
                <a:ea typeface="+mn-ea"/>
                <a:cs typeface="+mn-cs"/>
              </a:rPr>
              <a:t>ARTSWAVE</a:t>
            </a:r>
            <a:r>
              <a:rPr kumimoji="0" lang="en-US" sz="4400" b="1" i="0" u="none" strike="noStrike" kern="0" cap="none" spc="0" normalizeH="0" baseline="0" noProof="0">
                <a:ln w="12700">
                  <a:solidFill>
                    <a:schemeClr val="accent2"/>
                  </a:solidFill>
                </a:ln>
                <a:solidFill>
                  <a:schemeClr val="accent2"/>
                </a:solidFill>
                <a:effectLst/>
                <a:uLnTx/>
                <a:uFillTx/>
                <a:latin typeface="Century Gothic" panose="020F0302020204030204"/>
                <a:ea typeface="+mn-ea"/>
                <a:cs typeface="+mn-cs"/>
              </a:rPr>
              <a:t> </a:t>
            </a:r>
            <a:r>
              <a:rPr kumimoji="0" lang="en-US" sz="4400" b="1" i="1" u="none" strike="noStrike" kern="0" cap="none" spc="0" normalizeH="0" baseline="0" noProof="0">
                <a:ln w="12700">
                  <a:solidFill>
                    <a:schemeClr val="accent2"/>
                  </a:solidFill>
                </a:ln>
                <a:solidFill>
                  <a:schemeClr val="accent2"/>
                </a:solidFill>
                <a:effectLst/>
                <a:uLnTx/>
                <a:uFillTx/>
                <a:latin typeface="Century Gothic" panose="020F0302020204030204"/>
                <a:ea typeface="+mn-ea"/>
                <a:cs typeface="+mn-cs"/>
              </a:rPr>
              <a:t>(plus 25,000 others!)</a:t>
            </a:r>
            <a:r>
              <a:rPr kumimoji="0" lang="en-US" sz="4400" b="1" i="0" u="none" strike="noStrike" kern="0" cap="none" spc="0" normalizeH="0" baseline="0" noProof="0">
                <a:ln w="12700">
                  <a:solidFill>
                    <a:schemeClr val="accent2"/>
                  </a:solidFill>
                </a:ln>
                <a:solidFill>
                  <a:schemeClr val="accent2"/>
                </a:solidFill>
                <a:effectLst/>
                <a:uLnTx/>
                <a:uFillTx/>
                <a:latin typeface="Century Gothic" panose="020F0302020204030204"/>
                <a:ea typeface="+mn-ea"/>
                <a:cs typeface="+mn-cs"/>
              </a:rPr>
              <a:t> UNLEASHES</a:t>
            </a:r>
            <a:r>
              <a:rPr kumimoji="0" lang="en-US" sz="4400" b="1" i="0" u="none" strike="noStrike" kern="0" cap="none" spc="0" normalizeH="0" noProof="0">
                <a:ln w="12700">
                  <a:solidFill>
                    <a:schemeClr val="accent2"/>
                  </a:solidFill>
                </a:ln>
                <a:solidFill>
                  <a:schemeClr val="accent2"/>
                </a:solidFill>
                <a:effectLst/>
                <a:uLnTx/>
                <a:uFillTx/>
                <a:latin typeface="Century Gothic" panose="020F0302020204030204"/>
                <a:ea typeface="+mn-ea"/>
                <a:cs typeface="+mn-cs"/>
              </a:rPr>
              <a:t> </a:t>
            </a:r>
            <a:r>
              <a:rPr kumimoji="0" lang="en-US" sz="4400" b="1" i="0" u="none" strike="noStrike" kern="0" cap="none" spc="0" normalizeH="0" baseline="0" noProof="0">
                <a:ln w="12700">
                  <a:solidFill>
                    <a:schemeClr val="accent2"/>
                  </a:solidFill>
                </a:ln>
                <a:solidFill>
                  <a:schemeClr val="accent2"/>
                </a:solidFill>
                <a:effectLst/>
                <a:uLnTx/>
                <a:uFillTx/>
                <a:latin typeface="Century Gothic" panose="020F0302020204030204"/>
                <a:ea typeface="+mn-ea"/>
                <a:cs typeface="+mn-cs"/>
              </a:rPr>
              <a:t>THAT POWER!</a:t>
            </a:r>
            <a:endParaRPr kumimoji="0" lang="en-US" sz="4400" b="1" i="0" u="none" strike="noStrike" kern="0" cap="none" spc="0" normalizeH="0" baseline="0" noProof="0">
              <a:ln>
                <a:solidFill>
                  <a:schemeClr val="accent2"/>
                </a:solidFill>
              </a:ln>
              <a:solidFill>
                <a:schemeClr val="accent2"/>
              </a:solidFill>
              <a:effectLst/>
              <a:uLnTx/>
              <a:uFillTx/>
              <a:latin typeface="Century Gothic" panose="020F0302020204030204"/>
              <a:ea typeface="+mn-ea"/>
              <a:cs typeface="+mn-cs"/>
            </a:endParaRPr>
          </a:p>
        </p:txBody>
      </p:sp>
      <p:sp>
        <p:nvSpPr>
          <p:cNvPr id="2" name="HEADLINE">
            <a:extLst>
              <a:ext uri="{FF2B5EF4-FFF2-40B4-BE49-F238E27FC236}">
                <a16:creationId xmlns:a16="http://schemas.microsoft.com/office/drawing/2014/main" id="{F4A10560-78EC-C38F-C987-E4DD1F600B90}"/>
              </a:ext>
            </a:extLst>
          </p:cNvPr>
          <p:cNvSpPr txBox="1"/>
          <p:nvPr/>
        </p:nvSpPr>
        <p:spPr>
          <a:xfrm>
            <a:off x="679123" y="2154872"/>
            <a:ext cx="6081686" cy="693183"/>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defTabSz="914400" rtl="0" eaLnBrk="1" fontAlgn="auto" latinLnBrk="0" hangingPunct="1">
              <a:lnSpc>
                <a:spcPct val="100000"/>
              </a:lnSpc>
              <a:spcAft>
                <a:spcPts val="1800"/>
              </a:spcAft>
              <a:buClrTx/>
              <a:buSzTx/>
              <a:buFontTx/>
              <a:buNone/>
              <a:tabLst/>
              <a:defRPr/>
            </a:pPr>
            <a:r>
              <a:rPr lang="en-US" sz="2400" spc="150" baseline="0">
                <a:solidFill>
                  <a:schemeClr val="accent1"/>
                </a:solidFill>
              </a:rPr>
              <a:t>Your gift </a:t>
            </a:r>
            <a:r>
              <a:rPr lang="en-US" sz="2400" b="0" spc="150" baseline="0">
                <a:solidFill>
                  <a:schemeClr val="accent1"/>
                </a:solidFill>
              </a:rPr>
              <a:t>is invested in 150+ organizations, artists and projects.</a:t>
            </a:r>
          </a:p>
        </p:txBody>
      </p:sp>
      <p:sp>
        <p:nvSpPr>
          <p:cNvPr id="3" name="HEADLINE">
            <a:extLst>
              <a:ext uri="{FF2B5EF4-FFF2-40B4-BE49-F238E27FC236}">
                <a16:creationId xmlns:a16="http://schemas.microsoft.com/office/drawing/2014/main" id="{4CCC05C8-3DDE-E284-B714-D905B756BB2F}"/>
              </a:ext>
            </a:extLst>
          </p:cNvPr>
          <p:cNvSpPr txBox="1"/>
          <p:nvPr/>
        </p:nvSpPr>
        <p:spPr>
          <a:xfrm>
            <a:off x="679122" y="3709643"/>
            <a:ext cx="5964801" cy="422775"/>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defTabSz="914400" rtl="0" eaLnBrk="1" fontAlgn="auto" latinLnBrk="0" hangingPunct="1">
              <a:lnSpc>
                <a:spcPct val="100000"/>
              </a:lnSpc>
              <a:spcAft>
                <a:spcPts val="1800"/>
              </a:spcAft>
              <a:buClrTx/>
              <a:buSzTx/>
              <a:buFontTx/>
              <a:buNone/>
              <a:tabLst/>
              <a:defRPr/>
            </a:pPr>
            <a:r>
              <a:rPr lang="en-US" sz="2400" spc="150" baseline="0">
                <a:solidFill>
                  <a:schemeClr val="accent1"/>
                </a:solidFill>
              </a:rPr>
              <a:t>Your gift </a:t>
            </a:r>
            <a:r>
              <a:rPr lang="en-US" sz="2400" b="0" spc="150" baseline="0">
                <a:solidFill>
                  <a:schemeClr val="accent1"/>
                </a:solidFill>
              </a:rPr>
              <a:t>supports arts experiences for kids.</a:t>
            </a:r>
          </a:p>
        </p:txBody>
      </p:sp>
      <p:sp>
        <p:nvSpPr>
          <p:cNvPr id="6" name="HEADLINE">
            <a:extLst>
              <a:ext uri="{FF2B5EF4-FFF2-40B4-BE49-F238E27FC236}">
                <a16:creationId xmlns:a16="http://schemas.microsoft.com/office/drawing/2014/main" id="{D41F4F7D-E808-8271-683A-26E7EC5948BF}"/>
              </a:ext>
            </a:extLst>
          </p:cNvPr>
          <p:cNvSpPr txBox="1"/>
          <p:nvPr/>
        </p:nvSpPr>
        <p:spPr>
          <a:xfrm>
            <a:off x="679122" y="5416783"/>
            <a:ext cx="7020751" cy="271187"/>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defTabSz="914400" rtl="0" eaLnBrk="1" fontAlgn="auto" latinLnBrk="0" hangingPunct="1">
              <a:lnSpc>
                <a:spcPct val="100000"/>
              </a:lnSpc>
              <a:spcAft>
                <a:spcPts val="1800"/>
              </a:spcAft>
              <a:buClrTx/>
              <a:buSzTx/>
              <a:buFontTx/>
              <a:buNone/>
              <a:tabLst/>
              <a:defRPr/>
            </a:pPr>
            <a:r>
              <a:rPr lang="en-US" sz="2400" spc="150" baseline="0">
                <a:solidFill>
                  <a:schemeClr val="accent1"/>
                </a:solidFill>
              </a:rPr>
              <a:t>Your gift </a:t>
            </a:r>
            <a:r>
              <a:rPr lang="en-US" sz="2400" b="0" spc="150" baseline="0">
                <a:solidFill>
                  <a:schemeClr val="accent1"/>
                </a:solidFill>
              </a:rPr>
              <a:t>impacts where you live.</a:t>
            </a:r>
          </a:p>
        </p:txBody>
      </p:sp>
      <p:pic>
        <p:nvPicPr>
          <p:cNvPr id="12" name="Picture 11">
            <a:extLst>
              <a:ext uri="{FF2B5EF4-FFF2-40B4-BE49-F238E27FC236}">
                <a16:creationId xmlns:a16="http://schemas.microsoft.com/office/drawing/2014/main" id="{C6D30C2E-9985-2120-877A-7F43A7E67013}"/>
              </a:ext>
            </a:extLst>
          </p:cNvPr>
          <p:cNvPicPr>
            <a:picLocks noChangeAspect="1"/>
          </p:cNvPicPr>
          <p:nvPr/>
        </p:nvPicPr>
        <p:blipFill>
          <a:blip r:embed="rId7">
            <a:extLst>
              <a:ext uri="{28A0092B-C50C-407E-A947-70E740481C1C}">
                <a14:useLocalDpi xmlns:a14="http://schemas.microsoft.com/office/drawing/2010/main" val="0"/>
              </a:ext>
            </a:extLst>
          </a:blip>
          <a:srcRect l="16626" r="16626"/>
          <a:stretch/>
        </p:blipFill>
        <p:spPr>
          <a:xfrm>
            <a:off x="7381877" y="1920376"/>
            <a:ext cx="2240839" cy="2240839"/>
          </a:xfrm>
          <a:prstGeom prst="ellipse">
            <a:avLst/>
          </a:prstGeom>
        </p:spPr>
      </p:pic>
      <p:pic>
        <p:nvPicPr>
          <p:cNvPr id="9" name="Picture 8" descr="A group of children walking on a sidewalk&#10;&#10;Description automatically generated">
            <a:extLst>
              <a:ext uri="{FF2B5EF4-FFF2-40B4-BE49-F238E27FC236}">
                <a16:creationId xmlns:a16="http://schemas.microsoft.com/office/drawing/2014/main" id="{44A01B21-6BD0-2391-36CE-7D511A0928FB}"/>
              </a:ext>
            </a:extLst>
          </p:cNvPr>
          <p:cNvPicPr>
            <a:picLocks noChangeAspect="1"/>
          </p:cNvPicPr>
          <p:nvPr/>
        </p:nvPicPr>
        <p:blipFill rotWithShape="1">
          <a:blip r:embed="rId8">
            <a:extLst>
              <a:ext uri="{28A0092B-C50C-407E-A947-70E740481C1C}">
                <a14:useLocalDpi xmlns:a14="http://schemas.microsoft.com/office/drawing/2010/main" val="0"/>
              </a:ext>
            </a:extLst>
          </a:blip>
          <a:srcRect t="21203" b="20709"/>
          <a:stretch/>
        </p:blipFill>
        <p:spPr>
          <a:xfrm>
            <a:off x="8964103" y="2767524"/>
            <a:ext cx="2826249" cy="2462550"/>
          </a:xfrm>
          <a:prstGeom prst="rect">
            <a:avLst/>
          </a:prstGeom>
          <a:ln w="38100">
            <a:solidFill>
              <a:schemeClr val="tx1"/>
            </a:solidFill>
          </a:ln>
        </p:spPr>
      </p:pic>
      <p:pic>
        <p:nvPicPr>
          <p:cNvPr id="15" name="Picture 14" descr="A person playing a guitar in front of a crowd of people&#10;&#10;Description automatically generated">
            <a:extLst>
              <a:ext uri="{FF2B5EF4-FFF2-40B4-BE49-F238E27FC236}">
                <a16:creationId xmlns:a16="http://schemas.microsoft.com/office/drawing/2014/main" id="{A03937BE-B834-52B6-456F-608F3DB1E930}"/>
              </a:ext>
            </a:extLst>
          </p:cNvPr>
          <p:cNvPicPr>
            <a:picLocks noChangeAspect="1"/>
          </p:cNvPicPr>
          <p:nvPr/>
        </p:nvPicPr>
        <p:blipFill rotWithShape="1">
          <a:blip r:embed="rId9">
            <a:extLst>
              <a:ext uri="{28A0092B-C50C-407E-A947-70E740481C1C}">
                <a14:useLocalDpi xmlns:a14="http://schemas.microsoft.com/office/drawing/2010/main" val="0"/>
              </a:ext>
            </a:extLst>
          </a:blip>
          <a:srcRect l="21875" r="21875"/>
          <a:stretch/>
        </p:blipFill>
        <p:spPr>
          <a:xfrm>
            <a:off x="7207011" y="4394385"/>
            <a:ext cx="2706290" cy="2706290"/>
          </a:xfrm>
          <a:prstGeom prst="ellipse">
            <a:avLst/>
          </a:prstGeom>
        </p:spPr>
      </p:pic>
      <p:pic>
        <p:nvPicPr>
          <p:cNvPr id="24" name="Picture 23">
            <a:extLst>
              <a:ext uri="{FF2B5EF4-FFF2-40B4-BE49-F238E27FC236}">
                <a16:creationId xmlns:a16="http://schemas.microsoft.com/office/drawing/2014/main" id="{AEE10A1B-57D9-18A1-92AB-4553A1A64E52}"/>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1073391" y="6077222"/>
            <a:ext cx="939766" cy="597441"/>
          </a:xfrm>
          <a:prstGeom prst="rect">
            <a:avLst/>
          </a:prstGeom>
        </p:spPr>
      </p:pic>
    </p:spTree>
    <p:extLst>
      <p:ext uri="{BB962C8B-B14F-4D97-AF65-F5344CB8AC3E}">
        <p14:creationId xmlns:p14="http://schemas.microsoft.com/office/powerpoint/2010/main" val="45320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0E8"/>
        </a:solidFill>
        <a:effectLst/>
      </p:bgPr>
    </p:bg>
    <p:spTree>
      <p:nvGrpSpPr>
        <p:cNvPr id="1" name=""/>
        <p:cNvGrpSpPr/>
        <p:nvPr/>
      </p:nvGrpSpPr>
      <p:grpSpPr>
        <a:xfrm>
          <a:off x="0" y="0"/>
          <a:ext cx="0" cy="0"/>
          <a:chOff x="0" y="0"/>
          <a:chExt cx="0" cy="0"/>
        </a:xfrm>
      </p:grpSpPr>
      <p:pic>
        <p:nvPicPr>
          <p:cNvPr id="9" name="Picture 8" descr="A black and white map&#10;&#10;Description automatically generated">
            <a:extLst>
              <a:ext uri="{FF2B5EF4-FFF2-40B4-BE49-F238E27FC236}">
                <a16:creationId xmlns:a16="http://schemas.microsoft.com/office/drawing/2014/main" id="{C0181767-7199-06C6-AB31-4A0547A4E3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519" y="-3019701"/>
            <a:ext cx="12683819" cy="12718761"/>
          </a:xfrm>
          <a:prstGeom prst="rect">
            <a:avLst/>
          </a:prstGeom>
        </p:spPr>
      </p:pic>
      <p:graphicFrame>
        <p:nvGraphicFramePr>
          <p:cNvPr id="10" name="Chart 9">
            <a:extLst>
              <a:ext uri="{FF2B5EF4-FFF2-40B4-BE49-F238E27FC236}">
                <a16:creationId xmlns:a16="http://schemas.microsoft.com/office/drawing/2014/main" id="{DE2E7E45-F503-9944-6B55-AF26CA0B9FAF}"/>
              </a:ext>
            </a:extLst>
          </p:cNvPr>
          <p:cNvGraphicFramePr>
            <a:graphicFrameLocks/>
          </p:cNvGraphicFramePr>
          <p:nvPr>
            <p:extLst>
              <p:ext uri="{D42A27DB-BD31-4B8C-83A1-F6EECF244321}">
                <p14:modId xmlns:p14="http://schemas.microsoft.com/office/powerpoint/2010/main" val="461724344"/>
              </p:ext>
            </p:extLst>
          </p:nvPr>
        </p:nvGraphicFramePr>
        <p:xfrm>
          <a:off x="2595971" y="0"/>
          <a:ext cx="9829329" cy="7334530"/>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1">
            <a:extLst>
              <a:ext uri="{FF2B5EF4-FFF2-40B4-BE49-F238E27FC236}">
                <a16:creationId xmlns:a16="http://schemas.microsoft.com/office/drawing/2014/main" id="{2B202706-5EDD-4C80-803A-C0E0DB06AEAD}"/>
              </a:ext>
            </a:extLst>
          </p:cNvPr>
          <p:cNvSpPr txBox="1">
            <a:spLocks/>
          </p:cNvSpPr>
          <p:nvPr/>
        </p:nvSpPr>
        <p:spPr>
          <a:xfrm>
            <a:off x="1779884" y="1311973"/>
            <a:ext cx="7886700" cy="994172"/>
          </a:xfrm>
          <a:prstGeom prst="rect">
            <a:avLst/>
          </a:prstGeom>
        </p:spPr>
        <p:txBody>
          <a:bodyPr anchor="ctr"/>
          <a:lstStyle>
            <a:defPPr marL="0" marR="0" indent="0" algn="l" defTabSz="384048" rtl="0" fontAlgn="auto" latinLnBrk="1" hangingPunct="0">
              <a:lnSpc>
                <a:spcPct val="100000"/>
              </a:lnSpc>
              <a:spcBef>
                <a:spcPts val="0"/>
              </a:spcBef>
              <a:spcAft>
                <a:spcPts val="0"/>
              </a:spcAft>
              <a:buClrTx/>
              <a:buSzTx/>
              <a:buFontTx/>
              <a:buNone/>
              <a:tabLst/>
              <a:defRPr kumimoji="0" sz="756" b="0" i="0" u="none" strike="noStrike" cap="none" spc="0" normalizeH="0" baseline="0">
                <a:ln>
                  <a:noFill/>
                </a:ln>
                <a:solidFill>
                  <a:srgbClr val="000000"/>
                </a:solidFill>
                <a:effectLst/>
                <a:uFillTx/>
              </a:defRPr>
            </a:defPPr>
            <a:lvl1pPr marL="0" marR="0" indent="0" algn="l" defTabSz="346710" rtl="0" fontAlgn="auto" latinLnBrk="0" hangingPunct="0">
              <a:lnSpc>
                <a:spcPct val="120000"/>
              </a:lnSpc>
              <a:spcBef>
                <a:spcPts val="0"/>
              </a:spcBef>
              <a:spcAft>
                <a:spcPts val="0"/>
              </a:spcAft>
              <a:buClrTx/>
              <a:buSzTx/>
              <a:buFontTx/>
              <a:buNone/>
              <a:tabLst/>
              <a:defRPr kumimoji="0" sz="1428" b="0" i="1" u="none" strike="noStrike" cap="all" spc="71" normalizeH="0" baseline="0">
                <a:ln>
                  <a:noFill/>
                </a:ln>
                <a:solidFill>
                  <a:srgbClr val="8F8B8B"/>
                </a:solidFill>
                <a:effectLst/>
                <a:uFillTx/>
                <a:latin typeface="Arvo"/>
                <a:ea typeface="Arvo"/>
                <a:cs typeface="Arvo"/>
                <a:sym typeface="Arvo"/>
              </a:defRPr>
            </a:lvl1pPr>
            <a:lvl2pPr marL="0" marR="0" indent="96012" algn="l" defTabSz="346710" rtl="0" fontAlgn="auto" latinLnBrk="0" hangingPunct="0">
              <a:lnSpc>
                <a:spcPct val="120000"/>
              </a:lnSpc>
              <a:spcBef>
                <a:spcPts val="0"/>
              </a:spcBef>
              <a:spcAft>
                <a:spcPts val="0"/>
              </a:spcAft>
              <a:buClrTx/>
              <a:buSzTx/>
              <a:buFontTx/>
              <a:buNone/>
              <a:tabLst/>
              <a:defRPr kumimoji="0" sz="1428" b="0" i="1" u="none" strike="noStrike" cap="all" spc="71" normalizeH="0" baseline="0">
                <a:ln>
                  <a:noFill/>
                </a:ln>
                <a:solidFill>
                  <a:srgbClr val="8F8B8B"/>
                </a:solidFill>
                <a:effectLst/>
                <a:uFillTx/>
                <a:latin typeface="Arvo"/>
                <a:ea typeface="Arvo"/>
                <a:cs typeface="Arvo"/>
                <a:sym typeface="Arvo"/>
              </a:defRPr>
            </a:lvl2pPr>
            <a:lvl3pPr marL="0" marR="0" indent="192024" algn="l" defTabSz="346710" rtl="0" fontAlgn="auto" latinLnBrk="0" hangingPunct="0">
              <a:lnSpc>
                <a:spcPct val="120000"/>
              </a:lnSpc>
              <a:spcBef>
                <a:spcPts val="0"/>
              </a:spcBef>
              <a:spcAft>
                <a:spcPts val="0"/>
              </a:spcAft>
              <a:buClrTx/>
              <a:buSzTx/>
              <a:buFontTx/>
              <a:buNone/>
              <a:tabLst/>
              <a:defRPr kumimoji="0" sz="1428" b="0" i="1" u="none" strike="noStrike" cap="all" spc="71" normalizeH="0" baseline="0">
                <a:ln>
                  <a:noFill/>
                </a:ln>
                <a:solidFill>
                  <a:srgbClr val="8F8B8B"/>
                </a:solidFill>
                <a:effectLst/>
                <a:uFillTx/>
                <a:latin typeface="Arvo"/>
                <a:ea typeface="Arvo"/>
                <a:cs typeface="Arvo"/>
                <a:sym typeface="Arvo"/>
              </a:defRPr>
            </a:lvl3pPr>
            <a:lvl4pPr marL="0" marR="0" indent="288036" algn="l" defTabSz="346710" rtl="0" fontAlgn="auto" latinLnBrk="0" hangingPunct="0">
              <a:lnSpc>
                <a:spcPct val="120000"/>
              </a:lnSpc>
              <a:spcBef>
                <a:spcPts val="0"/>
              </a:spcBef>
              <a:spcAft>
                <a:spcPts val="0"/>
              </a:spcAft>
              <a:buClrTx/>
              <a:buSzTx/>
              <a:buFontTx/>
              <a:buNone/>
              <a:tabLst/>
              <a:defRPr kumimoji="0" sz="1428" b="0" i="1" u="none" strike="noStrike" cap="all" spc="71" normalizeH="0" baseline="0">
                <a:ln>
                  <a:noFill/>
                </a:ln>
                <a:solidFill>
                  <a:srgbClr val="8F8B8B"/>
                </a:solidFill>
                <a:effectLst/>
                <a:uFillTx/>
                <a:latin typeface="Arvo"/>
                <a:ea typeface="Arvo"/>
                <a:cs typeface="Arvo"/>
                <a:sym typeface="Arvo"/>
              </a:defRPr>
            </a:lvl4pPr>
            <a:lvl5pPr marL="0" marR="0" indent="384048" algn="l" defTabSz="346710" rtl="0" fontAlgn="auto" latinLnBrk="0" hangingPunct="0">
              <a:lnSpc>
                <a:spcPct val="120000"/>
              </a:lnSpc>
              <a:spcBef>
                <a:spcPts val="0"/>
              </a:spcBef>
              <a:spcAft>
                <a:spcPts val="0"/>
              </a:spcAft>
              <a:buClrTx/>
              <a:buSzTx/>
              <a:buFontTx/>
              <a:buNone/>
              <a:tabLst/>
              <a:defRPr kumimoji="0" sz="1428" b="0" i="1" u="none" strike="noStrike" cap="all" spc="71" normalizeH="0" baseline="0">
                <a:ln>
                  <a:noFill/>
                </a:ln>
                <a:solidFill>
                  <a:srgbClr val="8F8B8B"/>
                </a:solidFill>
                <a:effectLst/>
                <a:uFillTx/>
                <a:latin typeface="Arvo"/>
                <a:ea typeface="Arvo"/>
                <a:cs typeface="Arvo"/>
                <a:sym typeface="Arvo"/>
              </a:defRPr>
            </a:lvl5pPr>
            <a:lvl6pPr marL="0" marR="0" indent="480060" algn="l" defTabSz="346710" rtl="0" fontAlgn="auto" latinLnBrk="0" hangingPunct="0">
              <a:lnSpc>
                <a:spcPct val="120000"/>
              </a:lnSpc>
              <a:spcBef>
                <a:spcPts val="0"/>
              </a:spcBef>
              <a:spcAft>
                <a:spcPts val="0"/>
              </a:spcAft>
              <a:buClrTx/>
              <a:buSzTx/>
              <a:buFontTx/>
              <a:buNone/>
              <a:tabLst/>
              <a:defRPr kumimoji="0" sz="1428" b="0" i="1" u="none" strike="noStrike" cap="all" spc="71" normalizeH="0" baseline="0">
                <a:ln>
                  <a:noFill/>
                </a:ln>
                <a:solidFill>
                  <a:srgbClr val="8F8B8B"/>
                </a:solidFill>
                <a:effectLst/>
                <a:uFillTx/>
                <a:latin typeface="Arvo"/>
                <a:ea typeface="Arvo"/>
                <a:cs typeface="Arvo"/>
                <a:sym typeface="Arvo"/>
              </a:defRPr>
            </a:lvl6pPr>
            <a:lvl7pPr marL="0" marR="0" indent="576072" algn="l" defTabSz="346710" rtl="0" fontAlgn="auto" latinLnBrk="0" hangingPunct="0">
              <a:lnSpc>
                <a:spcPct val="120000"/>
              </a:lnSpc>
              <a:spcBef>
                <a:spcPts val="0"/>
              </a:spcBef>
              <a:spcAft>
                <a:spcPts val="0"/>
              </a:spcAft>
              <a:buClrTx/>
              <a:buSzTx/>
              <a:buFontTx/>
              <a:buNone/>
              <a:tabLst/>
              <a:defRPr kumimoji="0" sz="1428" b="0" i="1" u="none" strike="noStrike" cap="all" spc="71" normalizeH="0" baseline="0">
                <a:ln>
                  <a:noFill/>
                </a:ln>
                <a:solidFill>
                  <a:srgbClr val="8F8B8B"/>
                </a:solidFill>
                <a:effectLst/>
                <a:uFillTx/>
                <a:latin typeface="Arvo"/>
                <a:ea typeface="Arvo"/>
                <a:cs typeface="Arvo"/>
                <a:sym typeface="Arvo"/>
              </a:defRPr>
            </a:lvl7pPr>
            <a:lvl8pPr marL="0" marR="0" indent="672084" algn="l" defTabSz="346710" rtl="0" fontAlgn="auto" latinLnBrk="0" hangingPunct="0">
              <a:lnSpc>
                <a:spcPct val="120000"/>
              </a:lnSpc>
              <a:spcBef>
                <a:spcPts val="0"/>
              </a:spcBef>
              <a:spcAft>
                <a:spcPts val="0"/>
              </a:spcAft>
              <a:buClrTx/>
              <a:buSzTx/>
              <a:buFontTx/>
              <a:buNone/>
              <a:tabLst/>
              <a:defRPr kumimoji="0" sz="1428" b="0" i="1" u="none" strike="noStrike" cap="all" spc="71" normalizeH="0" baseline="0">
                <a:ln>
                  <a:noFill/>
                </a:ln>
                <a:solidFill>
                  <a:srgbClr val="8F8B8B"/>
                </a:solidFill>
                <a:effectLst/>
                <a:uFillTx/>
                <a:latin typeface="Arvo"/>
                <a:ea typeface="Arvo"/>
                <a:cs typeface="Arvo"/>
                <a:sym typeface="Arvo"/>
              </a:defRPr>
            </a:lvl8pPr>
            <a:lvl9pPr marL="0" marR="0" indent="768096" algn="l" defTabSz="346710" rtl="0" fontAlgn="auto" latinLnBrk="0" hangingPunct="0">
              <a:lnSpc>
                <a:spcPct val="120000"/>
              </a:lnSpc>
              <a:spcBef>
                <a:spcPts val="0"/>
              </a:spcBef>
              <a:spcAft>
                <a:spcPts val="0"/>
              </a:spcAft>
              <a:buClrTx/>
              <a:buSzTx/>
              <a:buFontTx/>
              <a:buNone/>
              <a:tabLst/>
              <a:defRPr kumimoji="0" sz="1428" b="0" i="1" u="none" strike="noStrike" cap="all" spc="71" normalizeH="0" baseline="0">
                <a:ln>
                  <a:noFill/>
                </a:ln>
                <a:solidFill>
                  <a:srgbClr val="8F8B8B"/>
                </a:solidFill>
                <a:effectLst/>
                <a:uFillTx/>
                <a:latin typeface="Arvo"/>
                <a:ea typeface="Arvo"/>
                <a:cs typeface="Arvo"/>
                <a:sym typeface="Arvo"/>
              </a:defRPr>
            </a:lvl9pPr>
          </a:lstStyle>
          <a:p>
            <a:pPr marL="0" marR="0" lvl="0" indent="0" algn="l" defTabSz="346710" rtl="0" eaLnBrk="1" fontAlgn="auto" latinLnBrk="0" hangingPunct="0">
              <a:lnSpc>
                <a:spcPct val="120000"/>
              </a:lnSpc>
              <a:spcBef>
                <a:spcPts val="0"/>
              </a:spcBef>
              <a:spcAft>
                <a:spcPts val="0"/>
              </a:spcAft>
              <a:buClrTx/>
              <a:buSzTx/>
              <a:buFontTx/>
              <a:buNone/>
              <a:tabLst/>
              <a:defRPr/>
            </a:pPr>
            <a:endParaRPr kumimoji="0" lang="en-US" sz="3300" b="1" i="1" u="none" strike="noStrike" kern="1200" cap="all" spc="71" normalizeH="0" baseline="0" noProof="0">
              <a:ln>
                <a:noFill/>
              </a:ln>
              <a:solidFill>
                <a:srgbClr val="E7E6E6"/>
              </a:solidFill>
              <a:effectLst/>
              <a:highlight>
                <a:srgbClr val="FFFF00"/>
              </a:highlight>
              <a:uLnTx/>
              <a:uFillTx/>
              <a:latin typeface="Arvo"/>
              <a:sym typeface="Arvo"/>
            </a:endParaRPr>
          </a:p>
        </p:txBody>
      </p:sp>
      <p:sp>
        <p:nvSpPr>
          <p:cNvPr id="4" name="TextBox 3">
            <a:extLst>
              <a:ext uri="{FF2B5EF4-FFF2-40B4-BE49-F238E27FC236}">
                <a16:creationId xmlns:a16="http://schemas.microsoft.com/office/drawing/2014/main" id="{43722827-7B4C-44E8-A1E9-E082C6628FB0}"/>
              </a:ext>
            </a:extLst>
          </p:cNvPr>
          <p:cNvSpPr txBox="1"/>
          <p:nvPr/>
        </p:nvSpPr>
        <p:spPr>
          <a:xfrm>
            <a:off x="449628" y="609900"/>
            <a:ext cx="4923883" cy="2231380"/>
          </a:xfrm>
          <a:prstGeom prst="rect">
            <a:avLst/>
          </a:prstGeom>
          <a:noFill/>
        </p:spPr>
        <p:txBody>
          <a:bodyPr wrap="square" rtlCol="0">
            <a:spAutoFit/>
          </a:bodyPr>
          <a:lstStyle>
            <a:defPPr marL="0" marR="0" indent="0" algn="l" defTabSz="384048" rtl="0" fontAlgn="auto" latinLnBrk="1" hangingPunct="0">
              <a:lnSpc>
                <a:spcPct val="100000"/>
              </a:lnSpc>
              <a:spcBef>
                <a:spcPts val="0"/>
              </a:spcBef>
              <a:spcAft>
                <a:spcPts val="0"/>
              </a:spcAft>
              <a:buClrTx/>
              <a:buSzTx/>
              <a:buFontTx/>
              <a:buNone/>
              <a:tabLst/>
              <a:defRPr kumimoji="0" sz="756" b="0" i="0" u="none" strike="noStrike" cap="none" spc="0" normalizeH="0" baseline="0">
                <a:ln>
                  <a:noFill/>
                </a:ln>
                <a:solidFill>
                  <a:srgbClr val="000000"/>
                </a:solidFill>
                <a:effectLst/>
                <a:uFillTx/>
              </a:defRPr>
            </a:defPPr>
            <a:lvl1pPr marL="0" marR="0" indent="0" algn="l" defTabSz="346710" rtl="0" fontAlgn="auto" latinLnBrk="0" hangingPunct="0">
              <a:lnSpc>
                <a:spcPct val="120000"/>
              </a:lnSpc>
              <a:spcBef>
                <a:spcPts val="0"/>
              </a:spcBef>
              <a:spcAft>
                <a:spcPts val="0"/>
              </a:spcAft>
              <a:buClrTx/>
              <a:buSzTx/>
              <a:buFontTx/>
              <a:buNone/>
              <a:tabLst/>
              <a:defRPr kumimoji="0" sz="1428" b="0" i="1" u="none" strike="noStrike" cap="all" spc="71" normalizeH="0" baseline="0">
                <a:ln>
                  <a:noFill/>
                </a:ln>
                <a:solidFill>
                  <a:srgbClr val="8F8B8B"/>
                </a:solidFill>
                <a:effectLst/>
                <a:uFillTx/>
                <a:latin typeface="Arvo"/>
                <a:ea typeface="Arvo"/>
                <a:cs typeface="Arvo"/>
                <a:sym typeface="Arvo"/>
              </a:defRPr>
            </a:lvl1pPr>
            <a:lvl2pPr marL="0" marR="0" indent="96012" algn="l" defTabSz="346710" rtl="0" fontAlgn="auto" latinLnBrk="0" hangingPunct="0">
              <a:lnSpc>
                <a:spcPct val="120000"/>
              </a:lnSpc>
              <a:spcBef>
                <a:spcPts val="0"/>
              </a:spcBef>
              <a:spcAft>
                <a:spcPts val="0"/>
              </a:spcAft>
              <a:buClrTx/>
              <a:buSzTx/>
              <a:buFontTx/>
              <a:buNone/>
              <a:tabLst/>
              <a:defRPr kumimoji="0" sz="1428" b="0" i="1" u="none" strike="noStrike" cap="all" spc="71" normalizeH="0" baseline="0">
                <a:ln>
                  <a:noFill/>
                </a:ln>
                <a:solidFill>
                  <a:srgbClr val="8F8B8B"/>
                </a:solidFill>
                <a:effectLst/>
                <a:uFillTx/>
                <a:latin typeface="Arvo"/>
                <a:ea typeface="Arvo"/>
                <a:cs typeface="Arvo"/>
                <a:sym typeface="Arvo"/>
              </a:defRPr>
            </a:lvl2pPr>
            <a:lvl3pPr marL="0" marR="0" indent="192024" algn="l" defTabSz="346710" rtl="0" fontAlgn="auto" latinLnBrk="0" hangingPunct="0">
              <a:lnSpc>
                <a:spcPct val="120000"/>
              </a:lnSpc>
              <a:spcBef>
                <a:spcPts val="0"/>
              </a:spcBef>
              <a:spcAft>
                <a:spcPts val="0"/>
              </a:spcAft>
              <a:buClrTx/>
              <a:buSzTx/>
              <a:buFontTx/>
              <a:buNone/>
              <a:tabLst/>
              <a:defRPr kumimoji="0" sz="1428" b="0" i="1" u="none" strike="noStrike" cap="all" spc="71" normalizeH="0" baseline="0">
                <a:ln>
                  <a:noFill/>
                </a:ln>
                <a:solidFill>
                  <a:srgbClr val="8F8B8B"/>
                </a:solidFill>
                <a:effectLst/>
                <a:uFillTx/>
                <a:latin typeface="Arvo"/>
                <a:ea typeface="Arvo"/>
                <a:cs typeface="Arvo"/>
                <a:sym typeface="Arvo"/>
              </a:defRPr>
            </a:lvl3pPr>
            <a:lvl4pPr marL="0" marR="0" indent="288036" algn="l" defTabSz="346710" rtl="0" fontAlgn="auto" latinLnBrk="0" hangingPunct="0">
              <a:lnSpc>
                <a:spcPct val="120000"/>
              </a:lnSpc>
              <a:spcBef>
                <a:spcPts val="0"/>
              </a:spcBef>
              <a:spcAft>
                <a:spcPts val="0"/>
              </a:spcAft>
              <a:buClrTx/>
              <a:buSzTx/>
              <a:buFontTx/>
              <a:buNone/>
              <a:tabLst/>
              <a:defRPr kumimoji="0" sz="1428" b="0" i="1" u="none" strike="noStrike" cap="all" spc="71" normalizeH="0" baseline="0">
                <a:ln>
                  <a:noFill/>
                </a:ln>
                <a:solidFill>
                  <a:srgbClr val="8F8B8B"/>
                </a:solidFill>
                <a:effectLst/>
                <a:uFillTx/>
                <a:latin typeface="Arvo"/>
                <a:ea typeface="Arvo"/>
                <a:cs typeface="Arvo"/>
                <a:sym typeface="Arvo"/>
              </a:defRPr>
            </a:lvl4pPr>
            <a:lvl5pPr marL="0" marR="0" indent="384048" algn="l" defTabSz="346710" rtl="0" fontAlgn="auto" latinLnBrk="0" hangingPunct="0">
              <a:lnSpc>
                <a:spcPct val="120000"/>
              </a:lnSpc>
              <a:spcBef>
                <a:spcPts val="0"/>
              </a:spcBef>
              <a:spcAft>
                <a:spcPts val="0"/>
              </a:spcAft>
              <a:buClrTx/>
              <a:buSzTx/>
              <a:buFontTx/>
              <a:buNone/>
              <a:tabLst/>
              <a:defRPr kumimoji="0" sz="1428" b="0" i="1" u="none" strike="noStrike" cap="all" spc="71" normalizeH="0" baseline="0">
                <a:ln>
                  <a:noFill/>
                </a:ln>
                <a:solidFill>
                  <a:srgbClr val="8F8B8B"/>
                </a:solidFill>
                <a:effectLst/>
                <a:uFillTx/>
                <a:latin typeface="Arvo"/>
                <a:ea typeface="Arvo"/>
                <a:cs typeface="Arvo"/>
                <a:sym typeface="Arvo"/>
              </a:defRPr>
            </a:lvl5pPr>
            <a:lvl6pPr marL="0" marR="0" indent="480060" algn="l" defTabSz="346710" rtl="0" fontAlgn="auto" latinLnBrk="0" hangingPunct="0">
              <a:lnSpc>
                <a:spcPct val="120000"/>
              </a:lnSpc>
              <a:spcBef>
                <a:spcPts val="0"/>
              </a:spcBef>
              <a:spcAft>
                <a:spcPts val="0"/>
              </a:spcAft>
              <a:buClrTx/>
              <a:buSzTx/>
              <a:buFontTx/>
              <a:buNone/>
              <a:tabLst/>
              <a:defRPr kumimoji="0" sz="1428" b="0" i="1" u="none" strike="noStrike" cap="all" spc="71" normalizeH="0" baseline="0">
                <a:ln>
                  <a:noFill/>
                </a:ln>
                <a:solidFill>
                  <a:srgbClr val="8F8B8B"/>
                </a:solidFill>
                <a:effectLst/>
                <a:uFillTx/>
                <a:latin typeface="Arvo"/>
                <a:ea typeface="Arvo"/>
                <a:cs typeface="Arvo"/>
                <a:sym typeface="Arvo"/>
              </a:defRPr>
            </a:lvl6pPr>
            <a:lvl7pPr marL="0" marR="0" indent="576072" algn="l" defTabSz="346710" rtl="0" fontAlgn="auto" latinLnBrk="0" hangingPunct="0">
              <a:lnSpc>
                <a:spcPct val="120000"/>
              </a:lnSpc>
              <a:spcBef>
                <a:spcPts val="0"/>
              </a:spcBef>
              <a:spcAft>
                <a:spcPts val="0"/>
              </a:spcAft>
              <a:buClrTx/>
              <a:buSzTx/>
              <a:buFontTx/>
              <a:buNone/>
              <a:tabLst/>
              <a:defRPr kumimoji="0" sz="1428" b="0" i="1" u="none" strike="noStrike" cap="all" spc="71" normalizeH="0" baseline="0">
                <a:ln>
                  <a:noFill/>
                </a:ln>
                <a:solidFill>
                  <a:srgbClr val="8F8B8B"/>
                </a:solidFill>
                <a:effectLst/>
                <a:uFillTx/>
                <a:latin typeface="Arvo"/>
                <a:ea typeface="Arvo"/>
                <a:cs typeface="Arvo"/>
                <a:sym typeface="Arvo"/>
              </a:defRPr>
            </a:lvl7pPr>
            <a:lvl8pPr marL="0" marR="0" indent="672084" algn="l" defTabSz="346710" rtl="0" fontAlgn="auto" latinLnBrk="0" hangingPunct="0">
              <a:lnSpc>
                <a:spcPct val="120000"/>
              </a:lnSpc>
              <a:spcBef>
                <a:spcPts val="0"/>
              </a:spcBef>
              <a:spcAft>
                <a:spcPts val="0"/>
              </a:spcAft>
              <a:buClrTx/>
              <a:buSzTx/>
              <a:buFontTx/>
              <a:buNone/>
              <a:tabLst/>
              <a:defRPr kumimoji="0" sz="1428" b="0" i="1" u="none" strike="noStrike" cap="all" spc="71" normalizeH="0" baseline="0">
                <a:ln>
                  <a:noFill/>
                </a:ln>
                <a:solidFill>
                  <a:srgbClr val="8F8B8B"/>
                </a:solidFill>
                <a:effectLst/>
                <a:uFillTx/>
                <a:latin typeface="Arvo"/>
                <a:ea typeface="Arvo"/>
                <a:cs typeface="Arvo"/>
                <a:sym typeface="Arvo"/>
              </a:defRPr>
            </a:lvl8pPr>
            <a:lvl9pPr marL="0" marR="0" indent="768096" algn="l" defTabSz="346710" rtl="0" fontAlgn="auto" latinLnBrk="0" hangingPunct="0">
              <a:lnSpc>
                <a:spcPct val="120000"/>
              </a:lnSpc>
              <a:spcBef>
                <a:spcPts val="0"/>
              </a:spcBef>
              <a:spcAft>
                <a:spcPts val="0"/>
              </a:spcAft>
              <a:buClrTx/>
              <a:buSzTx/>
              <a:buFontTx/>
              <a:buNone/>
              <a:tabLst/>
              <a:defRPr kumimoji="0" sz="1428" b="0" i="1" u="none" strike="noStrike" cap="all" spc="71" normalizeH="0" baseline="0">
                <a:ln>
                  <a:noFill/>
                </a:ln>
                <a:solidFill>
                  <a:srgbClr val="8F8B8B"/>
                </a:solidFill>
                <a:effectLst/>
                <a:uFillTx/>
                <a:latin typeface="Arvo"/>
                <a:ea typeface="Arvo"/>
                <a:cs typeface="Arvo"/>
                <a:sym typeface="Arvo"/>
              </a:defRPr>
            </a:lvl9pPr>
          </a:lstStyle>
          <a:p>
            <a:pPr marL="0" marR="0" lvl="0" indent="0" defTabSz="685800" rtl="0" eaLnBrk="1" fontAlgn="auto" latinLnBrk="0" hangingPunct="0">
              <a:lnSpc>
                <a:spcPct val="100000"/>
              </a:lnSpc>
              <a:spcBef>
                <a:spcPts val="0"/>
              </a:spcBef>
              <a:spcAft>
                <a:spcPts val="1200"/>
              </a:spcAft>
              <a:buClrTx/>
              <a:buSzTx/>
              <a:buFontTx/>
              <a:buNone/>
              <a:tabLst/>
              <a:defRPr/>
            </a:pPr>
            <a:r>
              <a:rPr kumimoji="0" lang="en-US" sz="4050" b="1" u="none" strike="noStrike" kern="1200" cap="all" spc="71" normalizeH="0" baseline="0" noProof="0">
                <a:ln>
                  <a:solidFill>
                    <a:schemeClr val="accent2"/>
                  </a:solidFill>
                </a:ln>
                <a:solidFill>
                  <a:schemeClr val="accent2"/>
                </a:solidFill>
                <a:effectLst/>
                <a:uLnTx/>
                <a:uFillTx/>
                <a:latin typeface="Century Gothic" panose="020B0502020202020204" pitchFamily="34" charset="0"/>
                <a:cs typeface="Gotham Black" pitchFamily="50" charset="0"/>
                <a:sym typeface="Arvo"/>
              </a:rPr>
              <a:t>LAST Campaign Results</a:t>
            </a:r>
            <a:endParaRPr kumimoji="0" lang="en-US" sz="4050" b="1" u="none" strike="noStrike" kern="1200" cap="all" spc="71" normalizeH="0" baseline="0" noProof="0">
              <a:ln>
                <a:solidFill>
                  <a:schemeClr val="accent2"/>
                </a:solidFill>
              </a:ln>
              <a:solidFill>
                <a:schemeClr val="accent2"/>
              </a:solidFill>
              <a:effectLst/>
              <a:highlight>
                <a:srgbClr val="FFFF00"/>
              </a:highlight>
              <a:uLnTx/>
              <a:uFillTx/>
              <a:latin typeface="Century Gothic" panose="020B0502020202020204" pitchFamily="34" charset="0"/>
              <a:cs typeface="Gotham Black" pitchFamily="50" charset="0"/>
              <a:sym typeface="Arvo"/>
            </a:endParaRPr>
          </a:p>
          <a:p>
            <a:pPr marL="0" marR="0" lvl="0" indent="0" defTabSz="685800" rtl="0" eaLnBrk="1" fontAlgn="auto" latinLnBrk="0" hangingPunct="0">
              <a:lnSpc>
                <a:spcPct val="100000"/>
              </a:lnSpc>
              <a:spcBef>
                <a:spcPts val="0"/>
              </a:spcBef>
              <a:spcAft>
                <a:spcPts val="1200"/>
              </a:spcAft>
              <a:buClrTx/>
              <a:buSzTx/>
              <a:buFontTx/>
              <a:buNone/>
              <a:tabLst/>
              <a:defRPr/>
            </a:pPr>
            <a:r>
              <a:rPr kumimoji="0" lang="en-US" sz="2400" i="0" u="none" strike="noStrike" kern="1200" cap="none" spc="71" normalizeH="0" baseline="0" noProof="0">
                <a:ln>
                  <a:noFill/>
                </a:ln>
                <a:solidFill>
                  <a:schemeClr val="accent2"/>
                </a:solidFill>
                <a:effectLst/>
                <a:uLnTx/>
                <a:uFillTx/>
                <a:latin typeface="Century Gothic" panose="020B0502020202020204" pitchFamily="34" charset="0"/>
                <a:cs typeface="Gotham Book" pitchFamily="50" charset="0"/>
                <a:sym typeface="Arvo"/>
              </a:rPr>
              <a:t>$11,915,739 </a:t>
            </a:r>
            <a:br>
              <a:rPr kumimoji="0" lang="en-US" sz="2400" i="0" u="none" strike="noStrike" kern="1200" cap="none" spc="71" normalizeH="0" baseline="0" noProof="0">
                <a:ln>
                  <a:noFill/>
                </a:ln>
                <a:solidFill>
                  <a:schemeClr val="accent2"/>
                </a:solidFill>
                <a:effectLst/>
                <a:uLnTx/>
                <a:uFillTx/>
                <a:latin typeface="Century Gothic" panose="020B0502020202020204" pitchFamily="34" charset="0"/>
                <a:cs typeface="Gotham Book" pitchFamily="50" charset="0"/>
                <a:sym typeface="Arvo"/>
              </a:rPr>
            </a:br>
            <a:r>
              <a:rPr kumimoji="0" lang="en-US" sz="2400" i="0" u="none" strike="noStrike" kern="1200" cap="none" spc="71" normalizeH="0" baseline="0" noProof="0">
                <a:ln>
                  <a:noFill/>
                </a:ln>
                <a:solidFill>
                  <a:schemeClr val="accent2"/>
                </a:solidFill>
                <a:effectLst/>
                <a:uLnTx/>
                <a:uFillTx/>
                <a:latin typeface="Century Gothic" panose="020B0502020202020204" pitchFamily="34" charset="0"/>
                <a:cs typeface="Gotham Book" pitchFamily="50" charset="0"/>
                <a:sym typeface="Arvo"/>
              </a:rPr>
              <a:t>24,556 donors</a:t>
            </a:r>
          </a:p>
        </p:txBody>
      </p:sp>
      <p:pic>
        <p:nvPicPr>
          <p:cNvPr id="23" name="Picture 22">
            <a:extLst>
              <a:ext uri="{FF2B5EF4-FFF2-40B4-BE49-F238E27FC236}">
                <a16:creationId xmlns:a16="http://schemas.microsoft.com/office/drawing/2014/main" id="{0CD3A1C2-C14A-A749-1D84-429993A375F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073391" y="6077222"/>
            <a:ext cx="939766" cy="597441"/>
          </a:xfrm>
          <a:prstGeom prst="rect">
            <a:avLst/>
          </a:prstGeom>
        </p:spPr>
      </p:pic>
      <p:graphicFrame>
        <p:nvGraphicFramePr>
          <p:cNvPr id="7" name="Chart 6">
            <a:extLst>
              <a:ext uri="{FF2B5EF4-FFF2-40B4-BE49-F238E27FC236}">
                <a16:creationId xmlns:a16="http://schemas.microsoft.com/office/drawing/2014/main" id="{CFE36B5E-A719-1ECD-AFA0-E2F49FDF847A}"/>
              </a:ext>
            </a:extLst>
          </p:cNvPr>
          <p:cNvGraphicFramePr>
            <a:graphicFrameLocks/>
          </p:cNvGraphicFramePr>
          <p:nvPr>
            <p:extLst>
              <p:ext uri="{D42A27DB-BD31-4B8C-83A1-F6EECF244321}">
                <p14:modId xmlns:p14="http://schemas.microsoft.com/office/powerpoint/2010/main" val="1773143022"/>
              </p:ext>
            </p:extLst>
          </p:nvPr>
        </p:nvGraphicFramePr>
        <p:xfrm>
          <a:off x="3274914" y="-559563"/>
          <a:ext cx="9706771" cy="7109461"/>
        </p:xfrm>
        <a:graphic>
          <a:graphicData uri="http://schemas.openxmlformats.org/drawingml/2006/chart">
            <c:chart xmlns:c="http://schemas.openxmlformats.org/drawingml/2006/chart" xmlns:r="http://schemas.openxmlformats.org/officeDocument/2006/relationships" r:id="rId6"/>
          </a:graphicData>
        </a:graphic>
      </p:graphicFrame>
      <p:grpSp>
        <p:nvGrpSpPr>
          <p:cNvPr id="2" name="Group 1">
            <a:extLst>
              <a:ext uri="{FF2B5EF4-FFF2-40B4-BE49-F238E27FC236}">
                <a16:creationId xmlns:a16="http://schemas.microsoft.com/office/drawing/2014/main" id="{3B852584-D264-42EE-2D94-930895E464E8}"/>
              </a:ext>
            </a:extLst>
          </p:cNvPr>
          <p:cNvGrpSpPr/>
          <p:nvPr/>
        </p:nvGrpSpPr>
        <p:grpSpPr>
          <a:xfrm>
            <a:off x="4007905" y="1688328"/>
            <a:ext cx="2409350" cy="3302704"/>
            <a:chOff x="4007905" y="1688328"/>
            <a:chExt cx="2409350" cy="3302704"/>
          </a:xfrm>
        </p:grpSpPr>
        <p:pic>
          <p:nvPicPr>
            <p:cNvPr id="3" name="Picture 2" descr="A red heart shaped object with black background&#10;&#10;Description automatically generated">
              <a:extLst>
                <a:ext uri="{FF2B5EF4-FFF2-40B4-BE49-F238E27FC236}">
                  <a16:creationId xmlns:a16="http://schemas.microsoft.com/office/drawing/2014/main" id="{3A4B20B5-1475-7D8D-9AD8-C0D7C760CF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07905" y="1688328"/>
              <a:ext cx="2409350" cy="3302704"/>
            </a:xfrm>
            <a:prstGeom prst="rect">
              <a:avLst/>
            </a:prstGeom>
          </p:spPr>
        </p:pic>
        <p:sp>
          <p:nvSpPr>
            <p:cNvPr id="5" name="Lorem ipsum dolor sit amet, consectetur adipiscing elit. Curabitur aliquet efficitur tincidunt. Nam lectus neque, dictum eget lorem eu, hendretit suscipit risus. Sed sagittis augue at tempus fermentum. Morbi sem felis, elementum fermentum convallis eget, euismod at nibh. Donec quis orci scelerisque, connecteur diam in, cursus ipsum. Suspendisse longue vestibule ultricies. Ut tongue consectetur dignissm. Sed finishes due vitae gurus hendrerit accumsan. Integer non enim sed ante convallis molestie rhoncus ullamcorper elit. Interdum et malesuiad fames ac ante ipusm primis in faucibus Quisque euismod, odio quis finisbus varius, ligula lorem tincideunt est, in posuere erat arcu nec quai.">
              <a:extLst>
                <a:ext uri="{FF2B5EF4-FFF2-40B4-BE49-F238E27FC236}">
                  <a16:creationId xmlns:a16="http://schemas.microsoft.com/office/drawing/2014/main" id="{4002629B-09FC-1F3C-17F5-40587A621B65}"/>
                </a:ext>
              </a:extLst>
            </p:cNvPr>
            <p:cNvSpPr txBox="1"/>
            <p:nvPr/>
          </p:nvSpPr>
          <p:spPr>
            <a:xfrm>
              <a:off x="4129200" y="2254121"/>
              <a:ext cx="2146343" cy="115929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a:lnSpc>
                  <a:spcPct val="170000"/>
                </a:lnSpc>
                <a:defRPr sz="1400" i="0" cap="none" spc="0">
                  <a:solidFill>
                    <a:srgbClr val="FFFFFF"/>
                  </a:solidFill>
                  <a:latin typeface="Century Gothic"/>
                  <a:ea typeface="Century Gothic"/>
                  <a:cs typeface="Century Gothic"/>
                  <a:sym typeface="Century Gothic"/>
                </a:defRPr>
              </a:lvl1pPr>
            </a:lstStyle>
            <a:p>
              <a:pPr algn="ctr" defTabSz="412750" hangingPunct="0">
                <a:lnSpc>
                  <a:spcPct val="100000"/>
                </a:lnSpc>
              </a:pPr>
              <a:r>
                <a:rPr lang="en-US" sz="3600" b="1" kern="0">
                  <a:solidFill>
                    <a:schemeClr val="tx1"/>
                  </a:solidFill>
                </a:rPr>
                <a:t>102% of Goal!</a:t>
              </a:r>
              <a:endParaRPr lang="en-US" sz="2000" b="1" kern="0">
                <a:solidFill>
                  <a:schemeClr val="tx1"/>
                </a:solidFill>
              </a:endParaRPr>
            </a:p>
          </p:txBody>
        </p:sp>
        <p:pic>
          <p:nvPicPr>
            <p:cNvPr id="17" name="Picture 16" descr="A purple cross on a black background&#10;&#10;Description automatically generated">
              <a:extLst>
                <a:ext uri="{FF2B5EF4-FFF2-40B4-BE49-F238E27FC236}">
                  <a16:creationId xmlns:a16="http://schemas.microsoft.com/office/drawing/2014/main" id="{773DBF31-3152-85F1-F2EC-8197185579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82163" y="3697241"/>
              <a:ext cx="652920" cy="652920"/>
            </a:xfrm>
            <a:prstGeom prst="rect">
              <a:avLst/>
            </a:prstGeom>
          </p:spPr>
        </p:pic>
      </p:grpSp>
    </p:spTree>
    <p:extLst>
      <p:ext uri="{BB962C8B-B14F-4D97-AF65-F5344CB8AC3E}">
        <p14:creationId xmlns:p14="http://schemas.microsoft.com/office/powerpoint/2010/main" val="205153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26000" decel="74000" fill="hold" nodeType="withEffect">
                                  <p:stCondLst>
                                    <p:cond delay="17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6" name="Picture 15" descr="A purple lines on a black background&#10;&#10;Description automatically generated">
            <a:extLst>
              <a:ext uri="{FF2B5EF4-FFF2-40B4-BE49-F238E27FC236}">
                <a16:creationId xmlns:a16="http://schemas.microsoft.com/office/drawing/2014/main" id="{E68413EA-8796-4EFB-D210-9516FB275E64}"/>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670072" y="-3323317"/>
            <a:ext cx="14887517" cy="16070630"/>
          </a:xfrm>
          <a:prstGeom prst="rect">
            <a:avLst/>
          </a:prstGeom>
        </p:spPr>
      </p:pic>
      <p:sp>
        <p:nvSpPr>
          <p:cNvPr id="2" name="TextBox 1">
            <a:extLst>
              <a:ext uri="{FF2B5EF4-FFF2-40B4-BE49-F238E27FC236}">
                <a16:creationId xmlns:a16="http://schemas.microsoft.com/office/drawing/2014/main" id="{F9BC91A4-7A4C-08BA-332F-9A59FD25F4CE}"/>
              </a:ext>
            </a:extLst>
          </p:cNvPr>
          <p:cNvSpPr txBox="1"/>
          <p:nvPr/>
        </p:nvSpPr>
        <p:spPr>
          <a:xfrm>
            <a:off x="457599" y="255008"/>
            <a:ext cx="8980261" cy="1200329"/>
          </a:xfrm>
          <a:prstGeom prst="rect">
            <a:avLst/>
          </a:prstGeom>
          <a:noFill/>
        </p:spPr>
        <p:txBody>
          <a:bodyPr wrap="square" rtlCol="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a:ln w="12700">
                  <a:solidFill>
                    <a:srgbClr val="05C3DE"/>
                  </a:solidFill>
                </a:ln>
                <a:solidFill>
                  <a:srgbClr val="05C3DE"/>
                </a:solidFill>
                <a:effectLst/>
                <a:uLnTx/>
                <a:uFillTx/>
                <a:latin typeface="Century Gothic" panose="020F0302020204030204"/>
                <a:ea typeface="+mn-ea"/>
                <a:cs typeface="+mn-cs"/>
              </a:rPr>
              <a:t>GROWING</a:t>
            </a:r>
            <a:r>
              <a:rPr kumimoji="0" lang="en-US" sz="4400" b="1" i="0" u="none" strike="noStrike" kern="0" cap="none" spc="0" normalizeH="0" baseline="0" noProof="0">
                <a:ln>
                  <a:noFill/>
                </a:ln>
                <a:solidFill>
                  <a:srgbClr val="4C008E"/>
                </a:solidFill>
                <a:effectLst/>
                <a:uLnTx/>
                <a:uFillTx/>
                <a:latin typeface="Century Gothic" panose="020F0302020204030204"/>
                <a:ea typeface="+mn-ea"/>
                <a:cs typeface="+mn-cs"/>
              </a:rPr>
              <a:t> </a:t>
            </a:r>
            <a:r>
              <a:rPr kumimoji="0" lang="en-US" sz="4400" b="1" i="0" u="none" strike="noStrike" kern="0" cap="none" spc="0" normalizeH="0" baseline="0" noProof="0">
                <a:ln>
                  <a:noFill/>
                </a:ln>
                <a:solidFill>
                  <a:schemeClr val="bg1"/>
                </a:solidFill>
                <a:effectLst/>
                <a:uLnTx/>
                <a:uFillTx/>
                <a:latin typeface="Century Gothic" panose="020F0302020204030204"/>
                <a:ea typeface="+mn-ea"/>
                <a:cs typeface="+mn-cs"/>
              </a:rPr>
              <a:t>IMPACT</a:t>
            </a:r>
          </a:p>
          <a:p>
            <a:r>
              <a:rPr lang="en-US" sz="2800">
                <a:solidFill>
                  <a:schemeClr val="bg1"/>
                </a:solidFill>
              </a:rPr>
              <a:t>Steady Support to Sustain Arts Vibrancy</a:t>
            </a:r>
          </a:p>
        </p:txBody>
      </p:sp>
      <p:sp>
        <p:nvSpPr>
          <p:cNvPr id="40" name="TextBox 39">
            <a:extLst>
              <a:ext uri="{FF2B5EF4-FFF2-40B4-BE49-F238E27FC236}">
                <a16:creationId xmlns:a16="http://schemas.microsoft.com/office/drawing/2014/main" id="{864B7A64-D29E-C9DD-CE6C-DFA51B5FFAB0}"/>
              </a:ext>
            </a:extLst>
          </p:cNvPr>
          <p:cNvSpPr txBox="1"/>
          <p:nvPr/>
        </p:nvSpPr>
        <p:spPr>
          <a:xfrm>
            <a:off x="378079" y="3570989"/>
            <a:ext cx="2664868" cy="30059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228600" lvl="2" indent="-228600" defTabSz="412750" hangingPunct="0">
              <a:spcAft>
                <a:spcPts val="1200"/>
              </a:spcAft>
              <a:buFont typeface="Arial" panose="020B0604020202020204" pitchFamily="34" charset="0"/>
              <a:buChar char="•"/>
            </a:pPr>
            <a:r>
              <a:rPr lang="en-US" b="1" kern="0">
                <a:solidFill>
                  <a:schemeClr val="bg2"/>
                </a:solidFill>
                <a:latin typeface="Century Gothic" panose="020B0502020202020204" pitchFamily="34" charset="0"/>
                <a:sym typeface="Arvo"/>
              </a:rPr>
              <a:t>Unrestricted </a:t>
            </a:r>
            <a:r>
              <a:rPr lang="en-US" kern="0">
                <a:solidFill>
                  <a:schemeClr val="bg2"/>
                </a:solidFill>
                <a:latin typeface="Century Gothic" panose="020B0502020202020204" pitchFamily="34" charset="0"/>
                <a:sym typeface="Arvo"/>
              </a:rPr>
              <a:t>operating support awarded in 3-year cycles</a:t>
            </a:r>
          </a:p>
          <a:p>
            <a:pPr marL="228600" indent="-228600" defTabSz="412750" hangingPunct="0">
              <a:spcAft>
                <a:spcPts val="1200"/>
              </a:spcAft>
              <a:buFont typeface="Arial" panose="020B0604020202020204" pitchFamily="34" charset="0"/>
              <a:buChar char="•"/>
            </a:pPr>
            <a:r>
              <a:rPr lang="en-US" kern="0">
                <a:solidFill>
                  <a:schemeClr val="bg2"/>
                </a:solidFill>
                <a:latin typeface="Century Gothic" panose="020B0502020202020204" pitchFamily="34" charset="0"/>
                <a:sym typeface="Arvo"/>
              </a:rPr>
              <a:t>Grant amount based on budget and community impact</a:t>
            </a:r>
          </a:p>
          <a:p>
            <a:pPr marL="228600" indent="-228600" defTabSz="412750" hangingPunct="0">
              <a:spcAft>
                <a:spcPts val="1200"/>
              </a:spcAft>
              <a:buFont typeface="Arial" panose="020B0604020202020204" pitchFamily="34" charset="0"/>
              <a:buChar char="•"/>
            </a:pPr>
            <a:r>
              <a:rPr lang="en-US" b="1" i="1" kern="0">
                <a:solidFill>
                  <a:schemeClr val="bg2"/>
                </a:solidFill>
                <a:latin typeface="Century Gothic" panose="020B0502020202020204" pitchFamily="34" charset="0"/>
                <a:sym typeface="Arvo"/>
              </a:rPr>
              <a:t>No other community does this at this scale</a:t>
            </a:r>
          </a:p>
        </p:txBody>
      </p:sp>
      <p:sp>
        <p:nvSpPr>
          <p:cNvPr id="4" name="TextBox 3">
            <a:extLst>
              <a:ext uri="{FF2B5EF4-FFF2-40B4-BE49-F238E27FC236}">
                <a16:creationId xmlns:a16="http://schemas.microsoft.com/office/drawing/2014/main" id="{2FDA5ED9-B383-38B3-55DB-6BF69088AEC4}"/>
              </a:ext>
            </a:extLst>
          </p:cNvPr>
          <p:cNvSpPr txBox="1"/>
          <p:nvPr/>
        </p:nvSpPr>
        <p:spPr>
          <a:xfrm>
            <a:off x="1940459" y="2117739"/>
            <a:ext cx="1183867" cy="10361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lvl="2" defTabSz="412750" hangingPunct="0">
              <a:spcAft>
                <a:spcPts val="1200"/>
              </a:spcAft>
            </a:pPr>
            <a:r>
              <a:rPr lang="en-US" b="1" kern="0">
                <a:solidFill>
                  <a:schemeClr val="bg2"/>
                </a:solidFill>
                <a:latin typeface="Century Gothic" panose="020B0502020202020204" pitchFamily="34" charset="0"/>
                <a:sym typeface="Arvo"/>
              </a:rPr>
              <a:t>Sustaining Impact Grants</a:t>
            </a:r>
            <a:endParaRPr lang="en-US" i="1" kern="0">
              <a:solidFill>
                <a:schemeClr val="bg2"/>
              </a:solidFill>
              <a:latin typeface="Century Gothic" panose="020B0502020202020204" pitchFamily="34" charset="0"/>
              <a:sym typeface="Arvo"/>
            </a:endParaRPr>
          </a:p>
        </p:txBody>
      </p:sp>
      <p:grpSp>
        <p:nvGrpSpPr>
          <p:cNvPr id="10" name="Group 9">
            <a:extLst>
              <a:ext uri="{FF2B5EF4-FFF2-40B4-BE49-F238E27FC236}">
                <a16:creationId xmlns:a16="http://schemas.microsoft.com/office/drawing/2014/main" id="{40B0C383-7243-7437-FC7A-E1EF2FE809AC}"/>
              </a:ext>
            </a:extLst>
          </p:cNvPr>
          <p:cNvGrpSpPr/>
          <p:nvPr/>
        </p:nvGrpSpPr>
        <p:grpSpPr>
          <a:xfrm>
            <a:off x="378079" y="1853162"/>
            <a:ext cx="1463040" cy="1460500"/>
            <a:chOff x="9156700" y="-1031437"/>
            <a:chExt cx="1463040" cy="1460500"/>
          </a:xfrm>
        </p:grpSpPr>
        <p:sp>
          <p:nvSpPr>
            <p:cNvPr id="7" name="Oval 6">
              <a:extLst>
                <a:ext uri="{FF2B5EF4-FFF2-40B4-BE49-F238E27FC236}">
                  <a16:creationId xmlns:a16="http://schemas.microsoft.com/office/drawing/2014/main" id="{55EB5AE9-9F93-25DE-9587-6881430DC3CF}"/>
                </a:ext>
              </a:extLst>
            </p:cNvPr>
            <p:cNvSpPr/>
            <p:nvPr/>
          </p:nvSpPr>
          <p:spPr>
            <a:xfrm>
              <a:off x="9156700" y="-1031437"/>
              <a:ext cx="1463040" cy="1460500"/>
            </a:xfrm>
            <a:prstGeom prst="ellipse">
              <a:avLst/>
            </a:prstGeom>
            <a:noFill/>
            <a:ln w="889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A9BD23F-4909-35F5-45A5-6367D05C0C14}"/>
                </a:ext>
              </a:extLst>
            </p:cNvPr>
            <p:cNvSpPr/>
            <p:nvPr/>
          </p:nvSpPr>
          <p:spPr>
            <a:xfrm>
              <a:off x="9316720" y="-871695"/>
              <a:ext cx="1143000" cy="1141016"/>
            </a:xfrm>
            <a:prstGeom prst="ellipse">
              <a:avLst/>
            </a:prstGeom>
            <a:noFill/>
            <a:ln w="889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3D5D7D8C-3A06-4185-545A-B68EC72E408B}"/>
              </a:ext>
            </a:extLst>
          </p:cNvPr>
          <p:cNvSpPr txBox="1"/>
          <p:nvPr/>
        </p:nvSpPr>
        <p:spPr>
          <a:xfrm>
            <a:off x="292607" y="1840462"/>
            <a:ext cx="1634645" cy="1446550"/>
          </a:xfrm>
          <a:prstGeom prst="rect">
            <a:avLst/>
          </a:prstGeom>
          <a:noFill/>
        </p:spPr>
        <p:txBody>
          <a:bodyPr wrap="square" rtlCol="0">
            <a:spAutoFit/>
          </a:bodyPr>
          <a:lstStyle/>
          <a:p>
            <a:pPr algn="ctr"/>
            <a:r>
              <a:rPr lang="en-US" sz="8800" b="1">
                <a:solidFill>
                  <a:schemeClr val="bg1"/>
                </a:solidFill>
              </a:rPr>
              <a:t>48</a:t>
            </a:r>
          </a:p>
        </p:txBody>
      </p:sp>
      <p:pic>
        <p:nvPicPr>
          <p:cNvPr id="17" name="Picture 16">
            <a:extLst>
              <a:ext uri="{FF2B5EF4-FFF2-40B4-BE49-F238E27FC236}">
                <a16:creationId xmlns:a16="http://schemas.microsoft.com/office/drawing/2014/main" id="{E9668014-B0D2-C9C9-A678-3EC8FEA3E743}"/>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1073391" y="6076036"/>
            <a:ext cx="939766" cy="592277"/>
          </a:xfrm>
          <a:prstGeom prst="rect">
            <a:avLst/>
          </a:prstGeom>
        </p:spPr>
      </p:pic>
      <p:sp>
        <p:nvSpPr>
          <p:cNvPr id="9" name="TextBox 8">
            <a:extLst>
              <a:ext uri="{FF2B5EF4-FFF2-40B4-BE49-F238E27FC236}">
                <a16:creationId xmlns:a16="http://schemas.microsoft.com/office/drawing/2014/main" id="{722F9AD7-D515-82BD-F06B-F04AADA7B897}"/>
              </a:ext>
            </a:extLst>
          </p:cNvPr>
          <p:cNvSpPr txBox="1"/>
          <p:nvPr/>
        </p:nvSpPr>
        <p:spPr>
          <a:xfrm>
            <a:off x="3308882" y="1758582"/>
            <a:ext cx="2754280" cy="4724370"/>
          </a:xfrm>
          <a:prstGeom prst="rect">
            <a:avLst/>
          </a:prstGeom>
          <a:noFill/>
        </p:spPr>
        <p:txBody>
          <a:bodyPr wrap="none" rtlCol="0">
            <a:spAutoFit/>
          </a:bodyPr>
          <a:lstStyle/>
          <a:p>
            <a:pPr marL="0" lvl="2" defTabSz="412750" hangingPunct="0">
              <a:spcAft>
                <a:spcPts val="600"/>
              </a:spcAft>
            </a:pPr>
            <a:r>
              <a:rPr lang="en-US" sz="1200" kern="0">
                <a:solidFill>
                  <a:schemeClr val="bg1"/>
                </a:solidFill>
                <a:latin typeface="Century Gothic" panose="020B0502020202020204" pitchFamily="34" charset="0"/>
                <a:sym typeface="Arvo"/>
              </a:rPr>
              <a:t>A Mindful Moment (The Well)</a:t>
            </a:r>
          </a:p>
          <a:p>
            <a:pPr marL="0" lvl="2" defTabSz="412750" hangingPunct="0">
              <a:spcAft>
                <a:spcPts val="600"/>
              </a:spcAft>
            </a:pPr>
            <a:r>
              <a:rPr lang="en-US" sz="1200" kern="0">
                <a:solidFill>
                  <a:schemeClr val="bg1"/>
                </a:solidFill>
                <a:latin typeface="Century Gothic" panose="020B0502020202020204" pitchFamily="34" charset="0"/>
                <a:sym typeface="Arvo"/>
              </a:rPr>
              <a:t>American Legacy Theatre</a:t>
            </a:r>
          </a:p>
          <a:p>
            <a:pPr marL="0" lvl="2" defTabSz="412750" hangingPunct="0">
              <a:spcAft>
                <a:spcPts val="600"/>
              </a:spcAft>
            </a:pPr>
            <a:r>
              <a:rPr lang="en-US" sz="1200" kern="0" err="1">
                <a:solidFill>
                  <a:schemeClr val="bg1"/>
                </a:solidFill>
                <a:latin typeface="Century Gothic" panose="020B0502020202020204" pitchFamily="34" charset="0"/>
                <a:sym typeface="Arvo"/>
              </a:rPr>
              <a:t>ArtsConnect</a:t>
            </a:r>
            <a:endParaRPr lang="en-US" sz="1200" kern="0">
              <a:solidFill>
                <a:schemeClr val="bg1"/>
              </a:solidFill>
              <a:latin typeface="Century Gothic" panose="020B0502020202020204" pitchFamily="34" charset="0"/>
              <a:sym typeface="Arvo"/>
            </a:endParaRPr>
          </a:p>
          <a:p>
            <a:pPr marL="0" lvl="2" defTabSz="412750" hangingPunct="0">
              <a:spcAft>
                <a:spcPts val="600"/>
              </a:spcAft>
            </a:pPr>
            <a:r>
              <a:rPr lang="en-US" sz="1200" kern="0" err="1">
                <a:solidFill>
                  <a:schemeClr val="bg1"/>
                </a:solidFill>
                <a:latin typeface="Century Gothic" panose="020B0502020202020204" pitchFamily="34" charset="0"/>
                <a:sym typeface="Arvo"/>
              </a:rPr>
              <a:t>ArtWorks</a:t>
            </a:r>
            <a:endParaRPr lang="en-US" sz="1200" kern="0">
              <a:solidFill>
                <a:schemeClr val="bg1"/>
              </a:solidFill>
              <a:latin typeface="Century Gothic" panose="020B0502020202020204" pitchFamily="34" charset="0"/>
              <a:sym typeface="Arvo"/>
            </a:endParaRPr>
          </a:p>
          <a:p>
            <a:pPr marL="0" lvl="2" defTabSz="412750" hangingPunct="0">
              <a:spcAft>
                <a:spcPts val="600"/>
              </a:spcAft>
            </a:pPr>
            <a:r>
              <a:rPr lang="en-US" sz="1200" kern="0">
                <a:solidFill>
                  <a:schemeClr val="bg1"/>
                </a:solidFill>
                <a:latin typeface="Century Gothic" panose="020B0502020202020204" pitchFamily="34" charset="0"/>
                <a:sym typeface="Arvo"/>
              </a:rPr>
              <a:t>Behringer-Crawford Museum</a:t>
            </a:r>
          </a:p>
          <a:p>
            <a:pPr marL="0" lvl="2" defTabSz="412750" hangingPunct="0">
              <a:spcAft>
                <a:spcPts val="600"/>
              </a:spcAft>
            </a:pPr>
            <a:r>
              <a:rPr lang="en-US" sz="1200" kern="0">
                <a:solidFill>
                  <a:schemeClr val="bg1"/>
                </a:solidFill>
                <a:latin typeface="Century Gothic" panose="020B0502020202020204" pitchFamily="34" charset="0"/>
                <a:sym typeface="Arvo"/>
              </a:rPr>
              <a:t>Bi-</a:t>
            </a:r>
            <a:r>
              <a:rPr lang="en-US" sz="1200" kern="0" err="1">
                <a:solidFill>
                  <a:schemeClr val="bg1"/>
                </a:solidFill>
                <a:latin typeface="Century Gothic" panose="020B0502020202020204" pitchFamily="34" charset="0"/>
                <a:sym typeface="Arvo"/>
              </a:rPr>
              <a:t>Okoto</a:t>
            </a:r>
            <a:r>
              <a:rPr lang="en-US" sz="1200" kern="0">
                <a:solidFill>
                  <a:schemeClr val="bg1"/>
                </a:solidFill>
                <a:latin typeface="Century Gothic" panose="020B0502020202020204" pitchFamily="34" charset="0"/>
                <a:sym typeface="Arvo"/>
              </a:rPr>
              <a:t> Drum &amp; Dance Theatre</a:t>
            </a:r>
          </a:p>
          <a:p>
            <a:pPr marL="0" lvl="2" defTabSz="412750" hangingPunct="0">
              <a:spcAft>
                <a:spcPts val="600"/>
              </a:spcAft>
            </a:pPr>
            <a:r>
              <a:rPr lang="en-US" sz="1200" kern="0">
                <a:solidFill>
                  <a:schemeClr val="bg1"/>
                </a:solidFill>
                <a:latin typeface="Century Gothic" panose="020B0502020202020204" pitchFamily="34" charset="0"/>
                <a:sym typeface="Arvo"/>
              </a:rPr>
              <a:t>Cincinnati Art Museum</a:t>
            </a:r>
          </a:p>
          <a:p>
            <a:pPr marL="0" lvl="2" defTabSz="412750" hangingPunct="0">
              <a:spcAft>
                <a:spcPts val="600"/>
              </a:spcAft>
            </a:pPr>
            <a:r>
              <a:rPr lang="en-US" sz="1200" kern="0">
                <a:solidFill>
                  <a:schemeClr val="bg1"/>
                </a:solidFill>
                <a:latin typeface="Century Gothic" panose="020B0502020202020204" pitchFamily="34" charset="0"/>
                <a:sym typeface="Arvo"/>
              </a:rPr>
              <a:t>Cincinnati Ballet </a:t>
            </a:r>
          </a:p>
          <a:p>
            <a:pPr marL="0" lvl="2" defTabSz="412750" hangingPunct="0">
              <a:spcAft>
                <a:spcPts val="600"/>
              </a:spcAft>
            </a:pPr>
            <a:r>
              <a:rPr lang="en-US" sz="1200" kern="0">
                <a:solidFill>
                  <a:schemeClr val="bg1"/>
                </a:solidFill>
                <a:latin typeface="Century Gothic" panose="020B0502020202020204" pitchFamily="34" charset="0"/>
                <a:sym typeface="Arvo"/>
              </a:rPr>
              <a:t>Cincinnati </a:t>
            </a:r>
            <a:r>
              <a:rPr lang="en-US" sz="1200" kern="0" err="1">
                <a:solidFill>
                  <a:schemeClr val="bg1"/>
                </a:solidFill>
                <a:latin typeface="Century Gothic" panose="020B0502020202020204" pitchFamily="34" charset="0"/>
                <a:sym typeface="Arvo"/>
              </a:rPr>
              <a:t>Boychoir</a:t>
            </a:r>
            <a:endParaRPr lang="en-US" sz="1200" kern="0">
              <a:solidFill>
                <a:schemeClr val="bg1"/>
              </a:solidFill>
              <a:latin typeface="Century Gothic" panose="020B0502020202020204" pitchFamily="34" charset="0"/>
              <a:sym typeface="Arvo"/>
            </a:endParaRPr>
          </a:p>
          <a:p>
            <a:pPr marL="0" lvl="2" defTabSz="412750" hangingPunct="0">
              <a:spcAft>
                <a:spcPts val="600"/>
              </a:spcAft>
            </a:pPr>
            <a:r>
              <a:rPr lang="en-US" sz="1200" kern="0">
                <a:solidFill>
                  <a:schemeClr val="bg1"/>
                </a:solidFill>
                <a:latin typeface="Century Gothic" panose="020B0502020202020204" pitchFamily="34" charset="0"/>
                <a:sym typeface="Arvo"/>
              </a:rPr>
              <a:t>Cincinnati Chamber Orchestra</a:t>
            </a:r>
          </a:p>
          <a:p>
            <a:pPr marL="0" lvl="2" defTabSz="412750" hangingPunct="0">
              <a:spcAft>
                <a:spcPts val="600"/>
              </a:spcAft>
            </a:pPr>
            <a:r>
              <a:rPr lang="en-US" sz="1200" kern="0">
                <a:solidFill>
                  <a:schemeClr val="bg1"/>
                </a:solidFill>
                <a:latin typeface="Century Gothic" panose="020B0502020202020204" pitchFamily="34" charset="0"/>
                <a:sym typeface="Arvo"/>
              </a:rPr>
              <a:t>Cincinnati Landmark Productions</a:t>
            </a:r>
          </a:p>
          <a:p>
            <a:pPr marL="0" lvl="2" defTabSz="412750" hangingPunct="0">
              <a:spcAft>
                <a:spcPts val="600"/>
              </a:spcAft>
            </a:pPr>
            <a:r>
              <a:rPr lang="en-US" sz="1200" kern="0">
                <a:solidFill>
                  <a:schemeClr val="bg1"/>
                </a:solidFill>
                <a:latin typeface="Century Gothic" panose="020B0502020202020204" pitchFamily="34" charset="0"/>
                <a:sym typeface="Arvo"/>
              </a:rPr>
              <a:t>Cincinnati Men's Chorus</a:t>
            </a:r>
          </a:p>
          <a:p>
            <a:pPr marL="0" lvl="2" defTabSz="412750" hangingPunct="0">
              <a:spcAft>
                <a:spcPts val="600"/>
              </a:spcAft>
            </a:pPr>
            <a:r>
              <a:rPr lang="en-US" sz="1200" kern="0">
                <a:solidFill>
                  <a:schemeClr val="bg1"/>
                </a:solidFill>
                <a:latin typeface="Century Gothic" panose="020B0502020202020204" pitchFamily="34" charset="0"/>
                <a:sym typeface="Arvo"/>
              </a:rPr>
              <a:t>Cincinnati Musical Festival </a:t>
            </a:r>
          </a:p>
          <a:p>
            <a:pPr marL="0" lvl="2" defTabSz="412750" hangingPunct="0">
              <a:spcAft>
                <a:spcPts val="600"/>
              </a:spcAft>
            </a:pPr>
            <a:r>
              <a:rPr lang="en-US" sz="1200" kern="0">
                <a:solidFill>
                  <a:schemeClr val="bg1"/>
                </a:solidFill>
                <a:latin typeface="Century Gothic" panose="020B0502020202020204" pitchFamily="34" charset="0"/>
                <a:sym typeface="Arvo"/>
              </a:rPr>
              <a:t>Association</a:t>
            </a:r>
          </a:p>
          <a:p>
            <a:pPr marL="0" lvl="2" defTabSz="412750" hangingPunct="0">
              <a:spcAft>
                <a:spcPts val="600"/>
              </a:spcAft>
            </a:pPr>
            <a:r>
              <a:rPr lang="en-US" sz="1200" kern="0">
                <a:solidFill>
                  <a:schemeClr val="bg1"/>
                </a:solidFill>
                <a:latin typeface="Century Gothic" panose="020B0502020202020204" pitchFamily="34" charset="0"/>
                <a:sym typeface="Arvo"/>
              </a:rPr>
              <a:t>Cincinnati Opera</a:t>
            </a:r>
          </a:p>
          <a:p>
            <a:pPr marL="0" lvl="2" defTabSz="412750" hangingPunct="0">
              <a:spcAft>
                <a:spcPts val="600"/>
              </a:spcAft>
            </a:pPr>
            <a:r>
              <a:rPr lang="en-US" sz="1200" kern="0">
                <a:solidFill>
                  <a:schemeClr val="bg1"/>
                </a:solidFill>
                <a:latin typeface="Century Gothic" panose="020B0502020202020204" pitchFamily="34" charset="0"/>
                <a:sym typeface="Arvo"/>
              </a:rPr>
              <a:t>Cincinnati Playhouse in the Park</a:t>
            </a:r>
          </a:p>
          <a:p>
            <a:pPr marL="0" lvl="2" defTabSz="412750" hangingPunct="0">
              <a:spcAft>
                <a:spcPts val="600"/>
              </a:spcAft>
            </a:pPr>
            <a:r>
              <a:rPr lang="en-US" sz="1200" kern="0">
                <a:solidFill>
                  <a:schemeClr val="bg1"/>
                </a:solidFill>
                <a:latin typeface="Century Gothic" panose="020B0502020202020204" pitchFamily="34" charset="0"/>
                <a:sym typeface="Arvo"/>
              </a:rPr>
              <a:t>Cincinnati Shakespeare Company</a:t>
            </a:r>
          </a:p>
          <a:p>
            <a:pPr marL="0" lvl="2" defTabSz="412750" hangingPunct="0">
              <a:spcAft>
                <a:spcPts val="600"/>
              </a:spcAft>
            </a:pPr>
            <a:r>
              <a:rPr lang="en-US" sz="1200" kern="0">
                <a:solidFill>
                  <a:schemeClr val="bg1"/>
                </a:solidFill>
                <a:latin typeface="Century Gothic" panose="020B0502020202020204" pitchFamily="34" charset="0"/>
                <a:sym typeface="Arvo"/>
              </a:rPr>
              <a:t>Cincinnati Symphony Orchestra</a:t>
            </a:r>
            <a:endParaRPr lang="en-US" sz="1200"/>
          </a:p>
        </p:txBody>
      </p:sp>
      <p:sp>
        <p:nvSpPr>
          <p:cNvPr id="11" name="TextBox 10">
            <a:extLst>
              <a:ext uri="{FF2B5EF4-FFF2-40B4-BE49-F238E27FC236}">
                <a16:creationId xmlns:a16="http://schemas.microsoft.com/office/drawing/2014/main" id="{E87E36B5-EE36-D397-902C-A94E231733B5}"/>
              </a:ext>
            </a:extLst>
          </p:cNvPr>
          <p:cNvSpPr txBox="1"/>
          <p:nvPr/>
        </p:nvSpPr>
        <p:spPr>
          <a:xfrm>
            <a:off x="6186420" y="1758582"/>
            <a:ext cx="3203121" cy="4724370"/>
          </a:xfrm>
          <a:prstGeom prst="rect">
            <a:avLst/>
          </a:prstGeom>
          <a:noFill/>
        </p:spPr>
        <p:txBody>
          <a:bodyPr wrap="none" rtlCol="0">
            <a:spAutoFit/>
          </a:bodyPr>
          <a:lstStyle/>
          <a:p>
            <a:pPr marL="0" lvl="2" defTabSz="412750" hangingPunct="0">
              <a:spcAft>
                <a:spcPts val="600"/>
              </a:spcAft>
            </a:pPr>
            <a:r>
              <a:rPr lang="en-US" sz="1200" kern="0">
                <a:solidFill>
                  <a:schemeClr val="bg1"/>
                </a:solidFill>
                <a:latin typeface="Century Gothic" panose="020B0502020202020204" pitchFamily="34" charset="0"/>
                <a:sym typeface="Arvo"/>
              </a:rPr>
              <a:t>Cincinnati Youth Choir</a:t>
            </a:r>
          </a:p>
          <a:p>
            <a:pPr marL="0" lvl="2" defTabSz="412750" hangingPunct="0">
              <a:spcAft>
                <a:spcPts val="600"/>
              </a:spcAft>
            </a:pPr>
            <a:r>
              <a:rPr lang="en-US" sz="1200" kern="0">
                <a:solidFill>
                  <a:schemeClr val="bg1"/>
                </a:solidFill>
                <a:latin typeface="Century Gothic" panose="020B0502020202020204" pitchFamily="34" charset="0"/>
                <a:sym typeface="Arvo"/>
              </a:rPr>
              <a:t>Clifton Cultural Arts Center</a:t>
            </a:r>
          </a:p>
          <a:p>
            <a:pPr marL="0" lvl="2" defTabSz="412750" hangingPunct="0">
              <a:spcAft>
                <a:spcPts val="600"/>
              </a:spcAft>
            </a:pPr>
            <a:r>
              <a:rPr lang="en-US" sz="1200" kern="0">
                <a:solidFill>
                  <a:schemeClr val="bg1"/>
                </a:solidFill>
                <a:latin typeface="Century Gothic" panose="020B0502020202020204" pitchFamily="34" charset="0"/>
                <a:sym typeface="Arvo"/>
              </a:rPr>
              <a:t>Contemporary Arts Center</a:t>
            </a:r>
          </a:p>
          <a:p>
            <a:pPr marL="0" lvl="2" defTabSz="412750" hangingPunct="0">
              <a:spcAft>
                <a:spcPts val="600"/>
              </a:spcAft>
            </a:pPr>
            <a:r>
              <a:rPr lang="en-US" sz="1200" kern="0">
                <a:solidFill>
                  <a:schemeClr val="bg1"/>
                </a:solidFill>
                <a:latin typeface="Century Gothic" panose="020B0502020202020204" pitchFamily="34" charset="0"/>
                <a:sym typeface="Arvo"/>
              </a:rPr>
              <a:t>Elementz Hip Hop Cultural Art Center</a:t>
            </a:r>
          </a:p>
          <a:p>
            <a:pPr marL="0" lvl="2" defTabSz="412750" hangingPunct="0">
              <a:spcAft>
                <a:spcPts val="600"/>
              </a:spcAft>
            </a:pPr>
            <a:r>
              <a:rPr lang="en-US" sz="1200" kern="0">
                <a:solidFill>
                  <a:schemeClr val="bg1"/>
                </a:solidFill>
                <a:latin typeface="Century Gothic" panose="020B0502020202020204" pitchFamily="34" charset="0"/>
                <a:sym typeface="Arvo"/>
              </a:rPr>
              <a:t>Ensemble Theatre Cincinnati</a:t>
            </a:r>
          </a:p>
          <a:p>
            <a:pPr marL="0" lvl="2" defTabSz="412750" hangingPunct="0">
              <a:spcAft>
                <a:spcPts val="600"/>
              </a:spcAft>
            </a:pPr>
            <a:r>
              <a:rPr lang="en-US" sz="1200" kern="0">
                <a:solidFill>
                  <a:schemeClr val="bg1"/>
                </a:solidFill>
                <a:latin typeface="Century Gothic" panose="020B0502020202020204" pitchFamily="34" charset="0"/>
                <a:sym typeface="Arvo"/>
              </a:rPr>
              <a:t>Fitton Center for Creative Arts</a:t>
            </a:r>
          </a:p>
          <a:p>
            <a:pPr marL="0" lvl="2" defTabSz="412750" hangingPunct="0">
              <a:spcAft>
                <a:spcPts val="600"/>
              </a:spcAft>
            </a:pPr>
            <a:r>
              <a:rPr lang="en-US" sz="1200" kern="0">
                <a:solidFill>
                  <a:schemeClr val="bg1"/>
                </a:solidFill>
                <a:latin typeface="Century Gothic" panose="020B0502020202020204" pitchFamily="34" charset="0"/>
                <a:sym typeface="Arvo"/>
              </a:rPr>
              <a:t>Kennedy Heights Arts Center</a:t>
            </a:r>
          </a:p>
          <a:p>
            <a:pPr marL="0" lvl="2" defTabSz="412750" hangingPunct="0">
              <a:spcAft>
                <a:spcPts val="600"/>
              </a:spcAft>
            </a:pPr>
            <a:r>
              <a:rPr lang="en-US" sz="1200" kern="0">
                <a:solidFill>
                  <a:schemeClr val="bg1"/>
                </a:solidFill>
                <a:latin typeface="Century Gothic" panose="020B0502020202020204" pitchFamily="34" charset="0"/>
                <a:sym typeface="Arvo"/>
              </a:rPr>
              <a:t>Kentucky Symphony Orchestra</a:t>
            </a:r>
          </a:p>
          <a:p>
            <a:pPr marL="0" lvl="2" defTabSz="412750" hangingPunct="0">
              <a:spcAft>
                <a:spcPts val="600"/>
              </a:spcAft>
            </a:pPr>
            <a:r>
              <a:rPr lang="en-US" sz="1200" kern="0">
                <a:solidFill>
                  <a:schemeClr val="bg1"/>
                </a:solidFill>
                <a:latin typeface="Century Gothic" panose="020B0502020202020204" pitchFamily="34" charset="0"/>
                <a:sym typeface="Arvo"/>
              </a:rPr>
              <a:t>Know Theatre of Cincinnati</a:t>
            </a:r>
          </a:p>
          <a:p>
            <a:pPr marL="0" lvl="2" defTabSz="412750" hangingPunct="0">
              <a:spcAft>
                <a:spcPts val="600"/>
              </a:spcAft>
            </a:pPr>
            <a:r>
              <a:rPr lang="en-US" sz="1200" kern="0">
                <a:solidFill>
                  <a:schemeClr val="bg1"/>
                </a:solidFill>
                <a:latin typeface="Century Gothic" panose="020B0502020202020204" pitchFamily="34" charset="0"/>
                <a:sym typeface="Arvo"/>
              </a:rPr>
              <a:t>Learning Through Art, Inc.</a:t>
            </a:r>
          </a:p>
          <a:p>
            <a:pPr marL="0" lvl="2" defTabSz="412750" hangingPunct="0">
              <a:spcAft>
                <a:spcPts val="600"/>
              </a:spcAft>
            </a:pPr>
            <a:r>
              <a:rPr lang="en-US" sz="1200" kern="0">
                <a:solidFill>
                  <a:schemeClr val="bg1"/>
                </a:solidFill>
                <a:latin typeface="Century Gothic" panose="020B0502020202020204" pitchFamily="34" charset="0"/>
                <a:sym typeface="Arvo"/>
              </a:rPr>
              <a:t>Linton Chamber Music</a:t>
            </a:r>
          </a:p>
          <a:p>
            <a:pPr marL="0" lvl="2" defTabSz="412750" hangingPunct="0">
              <a:spcAft>
                <a:spcPts val="600"/>
              </a:spcAft>
            </a:pPr>
            <a:r>
              <a:rPr lang="en-US" sz="1200" kern="0">
                <a:solidFill>
                  <a:schemeClr val="bg1"/>
                </a:solidFill>
                <a:latin typeface="Century Gothic" panose="020B0502020202020204" pitchFamily="34" charset="0"/>
                <a:sym typeface="Arvo"/>
              </a:rPr>
              <a:t>MUSE Cincinnati's Women's Choir</a:t>
            </a:r>
          </a:p>
          <a:p>
            <a:pPr marL="0" lvl="2" defTabSz="412750" hangingPunct="0">
              <a:spcAft>
                <a:spcPts val="600"/>
              </a:spcAft>
            </a:pPr>
            <a:r>
              <a:rPr lang="en-US" sz="1200" kern="0">
                <a:solidFill>
                  <a:schemeClr val="bg1"/>
                </a:solidFill>
                <a:latin typeface="Century Gothic" panose="020B0502020202020204" pitchFamily="34" charset="0"/>
                <a:sym typeface="Arvo"/>
              </a:rPr>
              <a:t>Mutual Dance Theatre and Arts </a:t>
            </a:r>
          </a:p>
          <a:p>
            <a:pPr marL="0" lvl="2" defTabSz="412750" hangingPunct="0">
              <a:spcAft>
                <a:spcPts val="600"/>
              </a:spcAft>
            </a:pPr>
            <a:r>
              <a:rPr lang="en-US" sz="1200" kern="0">
                <a:solidFill>
                  <a:schemeClr val="bg1"/>
                </a:solidFill>
                <a:latin typeface="Century Gothic" panose="020B0502020202020204" pitchFamily="34" charset="0"/>
                <a:sym typeface="Arvo"/>
              </a:rPr>
              <a:t>Centers</a:t>
            </a:r>
          </a:p>
          <a:p>
            <a:pPr marL="0" lvl="2" defTabSz="412750" hangingPunct="0">
              <a:spcAft>
                <a:spcPts val="600"/>
              </a:spcAft>
            </a:pPr>
            <a:r>
              <a:rPr lang="en-US" sz="1200" kern="0">
                <a:solidFill>
                  <a:schemeClr val="bg1"/>
                </a:solidFill>
                <a:latin typeface="Century Gothic" panose="020B0502020202020204" pitchFamily="34" charset="0"/>
                <a:sym typeface="Arvo"/>
              </a:rPr>
              <a:t>My Nose Turns Red Youth Circus</a:t>
            </a:r>
          </a:p>
          <a:p>
            <a:pPr marL="0" lvl="2" defTabSz="412750" hangingPunct="0">
              <a:spcAft>
                <a:spcPts val="600"/>
              </a:spcAft>
            </a:pPr>
            <a:r>
              <a:rPr lang="en-US" sz="1200" kern="0" err="1">
                <a:solidFill>
                  <a:schemeClr val="bg1"/>
                </a:solidFill>
                <a:latin typeface="Century Gothic" panose="020B0502020202020204" pitchFamily="34" charset="0"/>
                <a:sym typeface="Arvo"/>
              </a:rPr>
              <a:t>NrityArpana</a:t>
            </a:r>
            <a:r>
              <a:rPr lang="en-US" sz="1200" kern="0">
                <a:solidFill>
                  <a:schemeClr val="bg1"/>
                </a:solidFill>
                <a:latin typeface="Century Gothic" panose="020B0502020202020204" pitchFamily="34" charset="0"/>
                <a:sym typeface="Arvo"/>
              </a:rPr>
              <a:t> School Of Indian </a:t>
            </a:r>
          </a:p>
          <a:p>
            <a:pPr marL="0" lvl="2" defTabSz="412750" hangingPunct="0">
              <a:spcAft>
                <a:spcPts val="600"/>
              </a:spcAft>
            </a:pPr>
            <a:r>
              <a:rPr lang="en-US" sz="1200" kern="0">
                <a:solidFill>
                  <a:schemeClr val="bg1"/>
                </a:solidFill>
                <a:latin typeface="Century Gothic" panose="020B0502020202020204" pitchFamily="34" charset="0"/>
                <a:sym typeface="Arvo"/>
              </a:rPr>
              <a:t>Classical Dance</a:t>
            </a:r>
          </a:p>
          <a:p>
            <a:pPr marL="0" lvl="2" defTabSz="412750" hangingPunct="0">
              <a:spcAft>
                <a:spcPts val="600"/>
              </a:spcAft>
            </a:pPr>
            <a:r>
              <a:rPr lang="en-US" sz="1200" kern="0">
                <a:solidFill>
                  <a:schemeClr val="bg1"/>
                </a:solidFill>
                <a:latin typeface="Century Gothic" panose="020B0502020202020204" pitchFamily="34" charset="0"/>
                <a:sym typeface="Arvo"/>
              </a:rPr>
              <a:t>Over-the-Rhine International Film Festival</a:t>
            </a:r>
            <a:endParaRPr lang="en-US" sz="1200"/>
          </a:p>
        </p:txBody>
      </p:sp>
      <p:sp>
        <p:nvSpPr>
          <p:cNvPr id="12" name="TextBox 11">
            <a:extLst>
              <a:ext uri="{FF2B5EF4-FFF2-40B4-BE49-F238E27FC236}">
                <a16:creationId xmlns:a16="http://schemas.microsoft.com/office/drawing/2014/main" id="{54F10822-EE10-3E44-7F46-158064DE927E}"/>
              </a:ext>
            </a:extLst>
          </p:cNvPr>
          <p:cNvSpPr txBox="1"/>
          <p:nvPr/>
        </p:nvSpPr>
        <p:spPr>
          <a:xfrm>
            <a:off x="9282050" y="1758582"/>
            <a:ext cx="2981907" cy="4201150"/>
          </a:xfrm>
          <a:prstGeom prst="rect">
            <a:avLst/>
          </a:prstGeom>
          <a:noFill/>
        </p:spPr>
        <p:txBody>
          <a:bodyPr wrap="none" rtlCol="0">
            <a:spAutoFit/>
          </a:bodyPr>
          <a:lstStyle/>
          <a:p>
            <a:pPr marL="0" lvl="2" defTabSz="412750" hangingPunct="0">
              <a:spcAft>
                <a:spcPts val="600"/>
              </a:spcAft>
            </a:pPr>
            <a:r>
              <a:rPr lang="en-US" sz="1200" kern="0">
                <a:solidFill>
                  <a:schemeClr val="bg1"/>
                </a:solidFill>
                <a:latin typeface="Century Gothic" panose="020B0502020202020204" pitchFamily="34" charset="0"/>
                <a:sym typeface="Arvo"/>
              </a:rPr>
              <a:t>Oxford Community Arts Center</a:t>
            </a:r>
          </a:p>
          <a:p>
            <a:pPr marL="0" lvl="2" defTabSz="412750" hangingPunct="0">
              <a:spcAft>
                <a:spcPts val="600"/>
              </a:spcAft>
            </a:pPr>
            <a:r>
              <a:rPr lang="en-US" sz="1200" kern="0">
                <a:solidFill>
                  <a:schemeClr val="bg1"/>
                </a:solidFill>
                <a:latin typeface="Century Gothic" panose="020B0502020202020204" pitchFamily="34" charset="0"/>
                <a:sym typeface="Arvo"/>
              </a:rPr>
              <a:t>Pones</a:t>
            </a:r>
          </a:p>
          <a:p>
            <a:pPr marL="0" lvl="2" defTabSz="412750" hangingPunct="0">
              <a:spcAft>
                <a:spcPts val="600"/>
              </a:spcAft>
            </a:pPr>
            <a:r>
              <a:rPr lang="en-US" sz="1200" kern="0">
                <a:solidFill>
                  <a:schemeClr val="bg1"/>
                </a:solidFill>
                <a:latin typeface="Century Gothic" panose="020B0502020202020204" pitchFamily="34" charset="0"/>
                <a:sym typeface="Arvo"/>
              </a:rPr>
              <a:t>Price Hill Will</a:t>
            </a:r>
          </a:p>
          <a:p>
            <a:pPr marL="0" lvl="2" defTabSz="412750" hangingPunct="0">
              <a:spcAft>
                <a:spcPts val="600"/>
              </a:spcAft>
            </a:pPr>
            <a:r>
              <a:rPr lang="en-US" sz="1200" kern="0">
                <a:solidFill>
                  <a:schemeClr val="bg1"/>
                </a:solidFill>
                <a:latin typeface="Century Gothic" panose="020B0502020202020204" pitchFamily="34" charset="0"/>
                <a:sym typeface="Arvo"/>
              </a:rPr>
              <a:t>Professional Artistic Research Projects</a:t>
            </a:r>
          </a:p>
          <a:p>
            <a:pPr marL="0" lvl="2" defTabSz="412750" hangingPunct="0">
              <a:spcAft>
                <a:spcPts val="600"/>
              </a:spcAft>
            </a:pPr>
            <a:r>
              <a:rPr lang="en-US" sz="1200" kern="0">
                <a:solidFill>
                  <a:schemeClr val="bg1"/>
                </a:solidFill>
                <a:latin typeface="Century Gothic" panose="020B0502020202020204" pitchFamily="34" charset="0"/>
                <a:sym typeface="Arvo"/>
              </a:rPr>
              <a:t>Pyramid Hill Sculpture Park and </a:t>
            </a:r>
          </a:p>
          <a:p>
            <a:pPr marL="0" lvl="2" defTabSz="412750" hangingPunct="0">
              <a:spcAft>
                <a:spcPts val="600"/>
              </a:spcAft>
            </a:pPr>
            <a:r>
              <a:rPr lang="en-US" sz="1200" kern="0">
                <a:solidFill>
                  <a:schemeClr val="bg1"/>
                </a:solidFill>
                <a:latin typeface="Century Gothic" panose="020B0502020202020204" pitchFamily="34" charset="0"/>
                <a:sym typeface="Arvo"/>
              </a:rPr>
              <a:t>Museum</a:t>
            </a:r>
          </a:p>
          <a:p>
            <a:pPr marL="0" lvl="2" defTabSz="412750" hangingPunct="0">
              <a:spcAft>
                <a:spcPts val="600"/>
              </a:spcAft>
            </a:pPr>
            <a:r>
              <a:rPr lang="en-US" sz="1200" kern="0">
                <a:solidFill>
                  <a:schemeClr val="bg1"/>
                </a:solidFill>
                <a:latin typeface="Century Gothic" panose="020B0502020202020204" pitchFamily="34" charset="0"/>
                <a:sym typeface="Arvo"/>
              </a:rPr>
              <a:t>Queen City Opera</a:t>
            </a:r>
          </a:p>
          <a:p>
            <a:pPr marL="0" lvl="2" defTabSz="412750" hangingPunct="0">
              <a:spcAft>
                <a:spcPts val="600"/>
              </a:spcAft>
            </a:pPr>
            <a:r>
              <a:rPr lang="en-US" sz="1200" kern="0">
                <a:solidFill>
                  <a:schemeClr val="bg1"/>
                </a:solidFill>
                <a:latin typeface="Century Gothic" panose="020B0502020202020204" pitchFamily="34" charset="0"/>
                <a:sym typeface="Arvo"/>
              </a:rPr>
              <a:t>Revolution Dance Theatre</a:t>
            </a:r>
          </a:p>
          <a:p>
            <a:pPr marL="0" lvl="2" defTabSz="412750" hangingPunct="0">
              <a:spcAft>
                <a:spcPts val="600"/>
              </a:spcAft>
            </a:pPr>
            <a:r>
              <a:rPr lang="en-US" sz="1200" kern="0">
                <a:solidFill>
                  <a:schemeClr val="bg1"/>
                </a:solidFill>
                <a:latin typeface="Century Gothic" panose="020B0502020202020204" pitchFamily="34" charset="0"/>
                <a:sym typeface="Arvo"/>
              </a:rPr>
              <a:t>Taft Museum of Art</a:t>
            </a:r>
          </a:p>
          <a:p>
            <a:pPr marL="0" lvl="2" defTabSz="412750" hangingPunct="0">
              <a:spcAft>
                <a:spcPts val="600"/>
              </a:spcAft>
            </a:pPr>
            <a:r>
              <a:rPr lang="en-US" sz="1200" kern="0">
                <a:solidFill>
                  <a:schemeClr val="bg1"/>
                </a:solidFill>
                <a:latin typeface="Century Gothic" panose="020B0502020202020204" pitchFamily="34" charset="0"/>
                <a:sym typeface="Arvo"/>
              </a:rPr>
              <a:t>The Carnegie</a:t>
            </a:r>
          </a:p>
          <a:p>
            <a:pPr marL="0" lvl="2" defTabSz="412750" hangingPunct="0">
              <a:spcAft>
                <a:spcPts val="600"/>
              </a:spcAft>
            </a:pPr>
            <a:r>
              <a:rPr lang="en-US" sz="1200" kern="0">
                <a:solidFill>
                  <a:schemeClr val="bg1"/>
                </a:solidFill>
                <a:latin typeface="Century Gothic" panose="020B0502020202020204" pitchFamily="34" charset="0"/>
                <a:sym typeface="Arvo"/>
              </a:rPr>
              <a:t>The Children's Theatre of Cincinnati</a:t>
            </a:r>
          </a:p>
          <a:p>
            <a:pPr marL="0" lvl="2" defTabSz="412750" hangingPunct="0">
              <a:spcAft>
                <a:spcPts val="600"/>
              </a:spcAft>
            </a:pPr>
            <a:r>
              <a:rPr lang="en-US" sz="1200" kern="0">
                <a:solidFill>
                  <a:schemeClr val="bg1"/>
                </a:solidFill>
                <a:latin typeface="Century Gothic" panose="020B0502020202020204" pitchFamily="34" charset="0"/>
                <a:sym typeface="Arvo"/>
              </a:rPr>
              <a:t>Visionaries and Voices</a:t>
            </a:r>
          </a:p>
          <a:p>
            <a:pPr marL="0" lvl="2" defTabSz="412750" hangingPunct="0">
              <a:spcAft>
                <a:spcPts val="600"/>
              </a:spcAft>
            </a:pPr>
            <a:r>
              <a:rPr lang="en-US" sz="1200" kern="0">
                <a:solidFill>
                  <a:schemeClr val="bg1"/>
                </a:solidFill>
                <a:latin typeface="Century Gothic" panose="020B0502020202020204" pitchFamily="34" charset="0"/>
                <a:sym typeface="Arvo"/>
              </a:rPr>
              <a:t>Vocal Arts Ensemble of Cincinnati</a:t>
            </a:r>
          </a:p>
          <a:p>
            <a:pPr marL="0" lvl="2" defTabSz="412750" hangingPunct="0">
              <a:spcAft>
                <a:spcPts val="600"/>
              </a:spcAft>
            </a:pPr>
            <a:r>
              <a:rPr lang="en-US" sz="1200" kern="0">
                <a:solidFill>
                  <a:schemeClr val="bg1"/>
                </a:solidFill>
                <a:latin typeface="Century Gothic" panose="020B0502020202020204" pitchFamily="34" charset="0"/>
                <a:sym typeface="Arvo"/>
              </a:rPr>
              <a:t>Wave Pool</a:t>
            </a:r>
          </a:p>
          <a:p>
            <a:pPr marL="0" lvl="2" defTabSz="412750" hangingPunct="0">
              <a:spcAft>
                <a:spcPts val="600"/>
              </a:spcAft>
            </a:pPr>
            <a:r>
              <a:rPr lang="en-US" sz="1200" kern="0">
                <a:solidFill>
                  <a:schemeClr val="bg1"/>
                </a:solidFill>
                <a:latin typeface="Century Gothic" panose="020B0502020202020204" pitchFamily="34" charset="0"/>
                <a:sym typeface="Arvo"/>
              </a:rPr>
              <a:t>Wyoming Fine Arts Center</a:t>
            </a:r>
          </a:p>
          <a:p>
            <a:pPr marL="0" lvl="2" defTabSz="412750" hangingPunct="0">
              <a:spcAft>
                <a:spcPts val="600"/>
              </a:spcAft>
            </a:pPr>
            <a:r>
              <a:rPr lang="en-US" sz="1200" kern="0">
                <a:solidFill>
                  <a:schemeClr val="bg1"/>
                </a:solidFill>
                <a:latin typeface="Century Gothic" panose="020B0502020202020204" pitchFamily="34" charset="0"/>
                <a:sym typeface="Arvo"/>
              </a:rPr>
              <a:t>Young Professionals Choral Collective</a:t>
            </a:r>
            <a:endParaRPr lang="en-US" sz="1200"/>
          </a:p>
        </p:txBody>
      </p:sp>
    </p:spTree>
    <p:extLst>
      <p:ext uri="{BB962C8B-B14F-4D97-AF65-F5344CB8AC3E}">
        <p14:creationId xmlns:p14="http://schemas.microsoft.com/office/powerpoint/2010/main" val="110703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3" descr="A purple lines on a black background&#10;&#10;Description automatically generated">
            <a:extLst>
              <a:ext uri="{FF2B5EF4-FFF2-40B4-BE49-F238E27FC236}">
                <a16:creationId xmlns:a16="http://schemas.microsoft.com/office/drawing/2014/main" id="{07C4EC10-43EA-5BDE-EA55-A1009F6DF953}"/>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670072" y="-3323317"/>
            <a:ext cx="14887517" cy="16070630"/>
          </a:xfrm>
          <a:prstGeom prst="rect">
            <a:avLst/>
          </a:prstGeom>
        </p:spPr>
      </p:pic>
      <p:grpSp>
        <p:nvGrpSpPr>
          <p:cNvPr id="43" name="Group 42">
            <a:extLst>
              <a:ext uri="{FF2B5EF4-FFF2-40B4-BE49-F238E27FC236}">
                <a16:creationId xmlns:a16="http://schemas.microsoft.com/office/drawing/2014/main" id="{762182E5-B35B-352A-BED5-9CE1E963D731}"/>
              </a:ext>
            </a:extLst>
          </p:cNvPr>
          <p:cNvGrpSpPr/>
          <p:nvPr/>
        </p:nvGrpSpPr>
        <p:grpSpPr>
          <a:xfrm>
            <a:off x="3970351" y="5306962"/>
            <a:ext cx="812270" cy="810860"/>
            <a:chOff x="9156700" y="-1031437"/>
            <a:chExt cx="1463040" cy="1460500"/>
          </a:xfrm>
        </p:grpSpPr>
        <p:sp>
          <p:nvSpPr>
            <p:cNvPr id="44" name="Oval 43">
              <a:extLst>
                <a:ext uri="{FF2B5EF4-FFF2-40B4-BE49-F238E27FC236}">
                  <a16:creationId xmlns:a16="http://schemas.microsoft.com/office/drawing/2014/main" id="{305DC154-2C01-B674-2A99-536FDB091D74}"/>
                </a:ext>
              </a:extLst>
            </p:cNvPr>
            <p:cNvSpPr/>
            <p:nvPr/>
          </p:nvSpPr>
          <p:spPr>
            <a:xfrm>
              <a:off x="9156700" y="-1031437"/>
              <a:ext cx="1463040" cy="1460500"/>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17C48CE-EEA0-266A-FB4B-D63040317AD8}"/>
                </a:ext>
              </a:extLst>
            </p:cNvPr>
            <p:cNvSpPr/>
            <p:nvPr/>
          </p:nvSpPr>
          <p:spPr>
            <a:xfrm>
              <a:off x="9316720" y="-871695"/>
              <a:ext cx="1143000" cy="1141016"/>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2C5AED00-14EF-08A3-E3FD-4948B0007803}"/>
              </a:ext>
            </a:extLst>
          </p:cNvPr>
          <p:cNvGrpSpPr/>
          <p:nvPr/>
        </p:nvGrpSpPr>
        <p:grpSpPr>
          <a:xfrm>
            <a:off x="3970351" y="2420621"/>
            <a:ext cx="812270" cy="810860"/>
            <a:chOff x="9156700" y="-1031437"/>
            <a:chExt cx="1463040" cy="1460500"/>
          </a:xfrm>
        </p:grpSpPr>
        <p:sp>
          <p:nvSpPr>
            <p:cNvPr id="64" name="Oval 63">
              <a:extLst>
                <a:ext uri="{FF2B5EF4-FFF2-40B4-BE49-F238E27FC236}">
                  <a16:creationId xmlns:a16="http://schemas.microsoft.com/office/drawing/2014/main" id="{6D1E8825-6950-E3E6-CF85-5E8997447EFE}"/>
                </a:ext>
              </a:extLst>
            </p:cNvPr>
            <p:cNvSpPr/>
            <p:nvPr/>
          </p:nvSpPr>
          <p:spPr>
            <a:xfrm>
              <a:off x="9156700" y="-1031437"/>
              <a:ext cx="1463040" cy="1460500"/>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68B681F4-8A26-4A00-9DF7-AF1F7F49FFD2}"/>
                </a:ext>
              </a:extLst>
            </p:cNvPr>
            <p:cNvSpPr/>
            <p:nvPr/>
          </p:nvSpPr>
          <p:spPr>
            <a:xfrm>
              <a:off x="9316720" y="-871695"/>
              <a:ext cx="1143000" cy="1141016"/>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476D6EEA-3854-71BC-92D3-6AA5A6F49931}"/>
              </a:ext>
            </a:extLst>
          </p:cNvPr>
          <p:cNvSpPr txBox="1"/>
          <p:nvPr/>
        </p:nvSpPr>
        <p:spPr>
          <a:xfrm>
            <a:off x="447372" y="253955"/>
            <a:ext cx="10265718" cy="1200329"/>
          </a:xfrm>
          <a:prstGeom prst="rect">
            <a:avLst/>
          </a:prstGeom>
          <a:noFill/>
        </p:spPr>
        <p:txBody>
          <a:bodyPr wrap="square" rtlCol="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a:ln w="12700">
                  <a:solidFill>
                    <a:srgbClr val="05C3DE"/>
                  </a:solidFill>
                </a:ln>
                <a:solidFill>
                  <a:srgbClr val="05C3DE"/>
                </a:solidFill>
                <a:effectLst/>
                <a:uLnTx/>
                <a:uFillTx/>
                <a:latin typeface="Century Gothic" panose="020F0302020204030204"/>
                <a:ea typeface="+mn-ea"/>
                <a:cs typeface="+mn-cs"/>
              </a:rPr>
              <a:t>WIDENING</a:t>
            </a:r>
            <a:r>
              <a:rPr kumimoji="0" lang="en-US" sz="4400" b="1" i="0" u="none" strike="noStrike" kern="0" cap="none" spc="0" normalizeH="0" baseline="0" noProof="0">
                <a:ln>
                  <a:noFill/>
                </a:ln>
                <a:solidFill>
                  <a:srgbClr val="4C008E"/>
                </a:solidFill>
                <a:effectLst/>
                <a:uLnTx/>
                <a:uFillTx/>
                <a:latin typeface="Century Gothic" panose="020F0302020204030204"/>
                <a:ea typeface="+mn-ea"/>
                <a:cs typeface="+mn-cs"/>
              </a:rPr>
              <a:t> </a:t>
            </a:r>
            <a:r>
              <a:rPr kumimoji="0" lang="en-US" sz="4400" b="1" i="0" u="none" strike="noStrike" kern="0" cap="none" spc="0" normalizeH="0" baseline="0" noProof="0">
                <a:ln>
                  <a:noFill/>
                </a:ln>
                <a:solidFill>
                  <a:schemeClr val="bg1"/>
                </a:solidFill>
                <a:effectLst/>
                <a:uLnTx/>
                <a:uFillTx/>
                <a:latin typeface="Century Gothic" panose="020F0302020204030204"/>
                <a:ea typeface="+mn-ea"/>
                <a:cs typeface="+mn-cs"/>
              </a:rPr>
              <a:t>IMPACT</a:t>
            </a:r>
          </a:p>
          <a:p>
            <a:r>
              <a:rPr lang="en-US" sz="2800">
                <a:solidFill>
                  <a:schemeClr val="bg1"/>
                </a:solidFill>
              </a:rPr>
              <a:t>Grants to Organizations, Artists and Projects</a:t>
            </a:r>
          </a:p>
        </p:txBody>
      </p:sp>
      <p:sp>
        <p:nvSpPr>
          <p:cNvPr id="25" name="TextBox 24">
            <a:extLst>
              <a:ext uri="{FF2B5EF4-FFF2-40B4-BE49-F238E27FC236}">
                <a16:creationId xmlns:a16="http://schemas.microsoft.com/office/drawing/2014/main" id="{1A4816E3-A47B-D8BD-0375-D5CE7255B562}"/>
              </a:ext>
            </a:extLst>
          </p:cNvPr>
          <p:cNvSpPr txBox="1"/>
          <p:nvPr/>
        </p:nvSpPr>
        <p:spPr>
          <a:xfrm>
            <a:off x="1402731" y="5332697"/>
            <a:ext cx="1962887" cy="707886"/>
          </a:xfrm>
          <a:prstGeom prst="rect">
            <a:avLst/>
          </a:prstGeom>
          <a:noFill/>
        </p:spPr>
        <p:txBody>
          <a:bodyPr wrap="square" rtlCol="0">
            <a:spAutoFit/>
          </a:bodyPr>
          <a:lstStyle/>
          <a:p>
            <a:r>
              <a:rPr lang="en-US" sz="2000">
                <a:solidFill>
                  <a:schemeClr val="bg1"/>
                </a:solidFill>
              </a:rPr>
              <a:t>Black &amp; Brown Artist Program</a:t>
            </a:r>
          </a:p>
        </p:txBody>
      </p:sp>
      <p:sp>
        <p:nvSpPr>
          <p:cNvPr id="24" name="TextBox 23">
            <a:extLst>
              <a:ext uri="{FF2B5EF4-FFF2-40B4-BE49-F238E27FC236}">
                <a16:creationId xmlns:a16="http://schemas.microsoft.com/office/drawing/2014/main" id="{30C82675-DD41-E27F-3E2C-ED44F9A7C36A}"/>
              </a:ext>
            </a:extLst>
          </p:cNvPr>
          <p:cNvSpPr txBox="1"/>
          <p:nvPr/>
        </p:nvSpPr>
        <p:spPr>
          <a:xfrm>
            <a:off x="1402731" y="2473021"/>
            <a:ext cx="2329326" cy="1015663"/>
          </a:xfrm>
          <a:prstGeom prst="rect">
            <a:avLst/>
          </a:prstGeom>
          <a:noFill/>
        </p:spPr>
        <p:txBody>
          <a:bodyPr wrap="square" rtlCol="0">
            <a:spAutoFit/>
          </a:bodyPr>
          <a:lstStyle/>
          <a:p>
            <a:r>
              <a:rPr lang="en-US" sz="2000">
                <a:solidFill>
                  <a:schemeClr val="bg1"/>
                </a:solidFill>
              </a:rPr>
              <a:t>The Circle Grants for African American Arts</a:t>
            </a:r>
          </a:p>
        </p:txBody>
      </p:sp>
      <p:grpSp>
        <p:nvGrpSpPr>
          <p:cNvPr id="69" name="Group 68">
            <a:extLst>
              <a:ext uri="{FF2B5EF4-FFF2-40B4-BE49-F238E27FC236}">
                <a16:creationId xmlns:a16="http://schemas.microsoft.com/office/drawing/2014/main" id="{5558CCDE-079C-693F-70C0-FF9005F8834C}"/>
              </a:ext>
            </a:extLst>
          </p:cNvPr>
          <p:cNvGrpSpPr/>
          <p:nvPr/>
        </p:nvGrpSpPr>
        <p:grpSpPr>
          <a:xfrm>
            <a:off x="447372" y="3832335"/>
            <a:ext cx="2930962" cy="835765"/>
            <a:chOff x="3920265" y="3983832"/>
            <a:chExt cx="2930962" cy="835765"/>
          </a:xfrm>
        </p:grpSpPr>
        <p:grpSp>
          <p:nvGrpSpPr>
            <p:cNvPr id="58" name="Group 57">
              <a:extLst>
                <a:ext uri="{FF2B5EF4-FFF2-40B4-BE49-F238E27FC236}">
                  <a16:creationId xmlns:a16="http://schemas.microsoft.com/office/drawing/2014/main" id="{47E51E8A-4777-9A2D-D7FA-86F035B6EA99}"/>
                </a:ext>
              </a:extLst>
            </p:cNvPr>
            <p:cNvGrpSpPr/>
            <p:nvPr/>
          </p:nvGrpSpPr>
          <p:grpSpPr>
            <a:xfrm>
              <a:off x="3970351" y="4008737"/>
              <a:ext cx="812270" cy="810860"/>
              <a:chOff x="9156700" y="-1031437"/>
              <a:chExt cx="1463040" cy="1460500"/>
            </a:xfrm>
          </p:grpSpPr>
          <p:sp>
            <p:nvSpPr>
              <p:cNvPr id="59" name="Oval 58">
                <a:extLst>
                  <a:ext uri="{FF2B5EF4-FFF2-40B4-BE49-F238E27FC236}">
                    <a16:creationId xmlns:a16="http://schemas.microsoft.com/office/drawing/2014/main" id="{FEFA6AAC-6FFA-A0C5-570C-55112C036E7E}"/>
                  </a:ext>
                </a:extLst>
              </p:cNvPr>
              <p:cNvSpPr/>
              <p:nvPr/>
            </p:nvSpPr>
            <p:spPr>
              <a:xfrm>
                <a:off x="9156700" y="-1031437"/>
                <a:ext cx="1463040" cy="1460500"/>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0B4A87DD-7FAC-3A49-D2D4-DC558256B4D4}"/>
                  </a:ext>
                </a:extLst>
              </p:cNvPr>
              <p:cNvSpPr/>
              <p:nvPr/>
            </p:nvSpPr>
            <p:spPr>
              <a:xfrm>
                <a:off x="9316720" y="-871695"/>
                <a:ext cx="1143000" cy="1141016"/>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40544A2F-92AA-9C7B-22C5-B25CD5B68620}"/>
                </a:ext>
              </a:extLst>
            </p:cNvPr>
            <p:cNvSpPr txBox="1"/>
            <p:nvPr/>
          </p:nvSpPr>
          <p:spPr>
            <a:xfrm>
              <a:off x="3920265" y="3983832"/>
              <a:ext cx="914607" cy="830997"/>
            </a:xfrm>
            <a:prstGeom prst="rect">
              <a:avLst/>
            </a:prstGeom>
            <a:noFill/>
          </p:spPr>
          <p:txBody>
            <a:bodyPr wrap="square" rtlCol="0">
              <a:spAutoFit/>
            </a:bodyPr>
            <a:lstStyle/>
            <a:p>
              <a:pPr algn="ctr"/>
              <a:r>
                <a:rPr lang="en-US" sz="4800" b="1">
                  <a:solidFill>
                    <a:schemeClr val="bg1"/>
                  </a:solidFill>
                </a:rPr>
                <a:t>36</a:t>
              </a:r>
            </a:p>
          </p:txBody>
        </p:sp>
        <p:sp>
          <p:nvSpPr>
            <p:cNvPr id="26" name="TextBox 25">
              <a:extLst>
                <a:ext uri="{FF2B5EF4-FFF2-40B4-BE49-F238E27FC236}">
                  <a16:creationId xmlns:a16="http://schemas.microsoft.com/office/drawing/2014/main" id="{AABE8EB6-FEC3-FE85-7651-1A598F5419A4}"/>
                </a:ext>
              </a:extLst>
            </p:cNvPr>
            <p:cNvSpPr txBox="1"/>
            <p:nvPr/>
          </p:nvSpPr>
          <p:spPr>
            <a:xfrm>
              <a:off x="4888340" y="3998066"/>
              <a:ext cx="1962887" cy="707886"/>
            </a:xfrm>
            <a:prstGeom prst="rect">
              <a:avLst/>
            </a:prstGeom>
            <a:noFill/>
          </p:spPr>
          <p:txBody>
            <a:bodyPr wrap="square" rtlCol="0">
              <a:spAutoFit/>
            </a:bodyPr>
            <a:lstStyle/>
            <a:p>
              <a:r>
                <a:rPr lang="en-US" sz="2000">
                  <a:solidFill>
                    <a:schemeClr val="bg1"/>
                  </a:solidFill>
                </a:rPr>
                <a:t>Catalyzing Impact Grants</a:t>
              </a:r>
            </a:p>
          </p:txBody>
        </p:sp>
      </p:grpSp>
      <p:grpSp>
        <p:nvGrpSpPr>
          <p:cNvPr id="67" name="Group 66">
            <a:extLst>
              <a:ext uri="{FF2B5EF4-FFF2-40B4-BE49-F238E27FC236}">
                <a16:creationId xmlns:a16="http://schemas.microsoft.com/office/drawing/2014/main" id="{FE9652A0-3143-6687-3CD0-C856219E7282}"/>
              </a:ext>
            </a:extLst>
          </p:cNvPr>
          <p:cNvGrpSpPr/>
          <p:nvPr/>
        </p:nvGrpSpPr>
        <p:grpSpPr>
          <a:xfrm>
            <a:off x="3919756" y="3826815"/>
            <a:ext cx="2941924" cy="833789"/>
            <a:chOff x="423694" y="3985808"/>
            <a:chExt cx="2941924" cy="833789"/>
          </a:xfrm>
        </p:grpSpPr>
        <p:grpSp>
          <p:nvGrpSpPr>
            <p:cNvPr id="46" name="Group 45">
              <a:extLst>
                <a:ext uri="{FF2B5EF4-FFF2-40B4-BE49-F238E27FC236}">
                  <a16:creationId xmlns:a16="http://schemas.microsoft.com/office/drawing/2014/main" id="{F5595DC9-6F6D-1B3F-220D-01BC6B437841}"/>
                </a:ext>
              </a:extLst>
            </p:cNvPr>
            <p:cNvGrpSpPr/>
            <p:nvPr/>
          </p:nvGrpSpPr>
          <p:grpSpPr>
            <a:xfrm>
              <a:off x="479847" y="4008737"/>
              <a:ext cx="812270" cy="810860"/>
              <a:chOff x="9156700" y="-1031437"/>
              <a:chExt cx="1463040" cy="1460500"/>
            </a:xfrm>
          </p:grpSpPr>
          <p:sp>
            <p:nvSpPr>
              <p:cNvPr id="47" name="Oval 46">
                <a:extLst>
                  <a:ext uri="{FF2B5EF4-FFF2-40B4-BE49-F238E27FC236}">
                    <a16:creationId xmlns:a16="http://schemas.microsoft.com/office/drawing/2014/main" id="{D0CEAEFD-77B4-3588-3207-FD09E979F44F}"/>
                  </a:ext>
                </a:extLst>
              </p:cNvPr>
              <p:cNvSpPr/>
              <p:nvPr/>
            </p:nvSpPr>
            <p:spPr>
              <a:xfrm>
                <a:off x="9156700" y="-1031437"/>
                <a:ext cx="1463040" cy="1460500"/>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6289ABC-5B2B-37BA-E549-6B21FB35B594}"/>
                  </a:ext>
                </a:extLst>
              </p:cNvPr>
              <p:cNvSpPr/>
              <p:nvPr/>
            </p:nvSpPr>
            <p:spPr>
              <a:xfrm>
                <a:off x="9316720" y="-871695"/>
                <a:ext cx="1143000" cy="1141016"/>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247AC07A-05E5-9F6F-D9A0-3A643E8DFFA8}"/>
                </a:ext>
              </a:extLst>
            </p:cNvPr>
            <p:cNvSpPr txBox="1"/>
            <p:nvPr/>
          </p:nvSpPr>
          <p:spPr>
            <a:xfrm>
              <a:off x="423694" y="3985808"/>
              <a:ext cx="914607" cy="830997"/>
            </a:xfrm>
            <a:prstGeom prst="rect">
              <a:avLst/>
            </a:prstGeom>
            <a:noFill/>
          </p:spPr>
          <p:txBody>
            <a:bodyPr wrap="square" rtlCol="0">
              <a:spAutoFit/>
            </a:bodyPr>
            <a:lstStyle/>
            <a:p>
              <a:pPr algn="ctr"/>
              <a:r>
                <a:rPr lang="en-US" sz="4800" b="1">
                  <a:solidFill>
                    <a:schemeClr val="bg1"/>
                  </a:solidFill>
                </a:rPr>
                <a:t>8</a:t>
              </a:r>
            </a:p>
          </p:txBody>
        </p:sp>
        <p:sp>
          <p:nvSpPr>
            <p:cNvPr id="31" name="TextBox 30">
              <a:extLst>
                <a:ext uri="{FF2B5EF4-FFF2-40B4-BE49-F238E27FC236}">
                  <a16:creationId xmlns:a16="http://schemas.microsoft.com/office/drawing/2014/main" id="{13D5B53D-C646-5C13-1E55-62B71AF1E2E7}"/>
                </a:ext>
              </a:extLst>
            </p:cNvPr>
            <p:cNvSpPr txBox="1"/>
            <p:nvPr/>
          </p:nvSpPr>
          <p:spPr>
            <a:xfrm>
              <a:off x="1402731" y="4059318"/>
              <a:ext cx="1962887" cy="707886"/>
            </a:xfrm>
            <a:prstGeom prst="rect">
              <a:avLst/>
            </a:prstGeom>
            <a:noFill/>
          </p:spPr>
          <p:txBody>
            <a:bodyPr wrap="square" rtlCol="0">
              <a:spAutoFit/>
            </a:bodyPr>
            <a:lstStyle/>
            <a:p>
              <a:r>
                <a:rPr lang="en-US" sz="2000">
                  <a:solidFill>
                    <a:schemeClr val="bg1"/>
                  </a:solidFill>
                </a:rPr>
                <a:t>ArtsWave YP Grants</a:t>
              </a:r>
            </a:p>
          </p:txBody>
        </p:sp>
      </p:grpSp>
      <p:sp>
        <p:nvSpPr>
          <p:cNvPr id="23" name="TextBox 22">
            <a:extLst>
              <a:ext uri="{FF2B5EF4-FFF2-40B4-BE49-F238E27FC236}">
                <a16:creationId xmlns:a16="http://schemas.microsoft.com/office/drawing/2014/main" id="{57BF1F6A-93FC-41E6-C62A-D26BF4F95B23}"/>
              </a:ext>
            </a:extLst>
          </p:cNvPr>
          <p:cNvSpPr txBox="1"/>
          <p:nvPr/>
        </p:nvSpPr>
        <p:spPr>
          <a:xfrm>
            <a:off x="3944465" y="2401954"/>
            <a:ext cx="914607" cy="830997"/>
          </a:xfrm>
          <a:prstGeom prst="rect">
            <a:avLst/>
          </a:prstGeom>
          <a:noFill/>
        </p:spPr>
        <p:txBody>
          <a:bodyPr wrap="square" rtlCol="0">
            <a:spAutoFit/>
          </a:bodyPr>
          <a:lstStyle/>
          <a:p>
            <a:pPr algn="ctr"/>
            <a:r>
              <a:rPr lang="en-US" sz="4800" b="1">
                <a:solidFill>
                  <a:schemeClr val="bg1"/>
                </a:solidFill>
              </a:rPr>
              <a:t>7</a:t>
            </a:r>
          </a:p>
        </p:txBody>
      </p:sp>
      <p:sp>
        <p:nvSpPr>
          <p:cNvPr id="33" name="TextBox 32">
            <a:extLst>
              <a:ext uri="{FF2B5EF4-FFF2-40B4-BE49-F238E27FC236}">
                <a16:creationId xmlns:a16="http://schemas.microsoft.com/office/drawing/2014/main" id="{4BAE5385-3BE2-9149-F3BA-F66C125291B4}"/>
              </a:ext>
            </a:extLst>
          </p:cNvPr>
          <p:cNvSpPr txBox="1"/>
          <p:nvPr/>
        </p:nvSpPr>
        <p:spPr>
          <a:xfrm>
            <a:off x="4888340" y="2487348"/>
            <a:ext cx="1962887" cy="707886"/>
          </a:xfrm>
          <a:prstGeom prst="rect">
            <a:avLst/>
          </a:prstGeom>
          <a:noFill/>
        </p:spPr>
        <p:txBody>
          <a:bodyPr wrap="square" rtlCol="0">
            <a:spAutoFit/>
          </a:bodyPr>
          <a:lstStyle/>
          <a:p>
            <a:r>
              <a:rPr lang="en-US" sz="2000">
                <a:solidFill>
                  <a:schemeClr val="bg1"/>
                </a:solidFill>
              </a:rPr>
              <a:t>ArtsWave Pride Grants</a:t>
            </a:r>
          </a:p>
        </p:txBody>
      </p:sp>
      <p:sp>
        <p:nvSpPr>
          <p:cNvPr id="37" name="TextBox 36">
            <a:extLst>
              <a:ext uri="{FF2B5EF4-FFF2-40B4-BE49-F238E27FC236}">
                <a16:creationId xmlns:a16="http://schemas.microsoft.com/office/drawing/2014/main" id="{AF1EA52E-ED50-4CC0-9C7A-B7D3FAB4DEDD}"/>
              </a:ext>
            </a:extLst>
          </p:cNvPr>
          <p:cNvSpPr txBox="1"/>
          <p:nvPr/>
        </p:nvSpPr>
        <p:spPr>
          <a:xfrm>
            <a:off x="3919756" y="5293698"/>
            <a:ext cx="914607" cy="830997"/>
          </a:xfrm>
          <a:prstGeom prst="rect">
            <a:avLst/>
          </a:prstGeom>
          <a:noFill/>
        </p:spPr>
        <p:txBody>
          <a:bodyPr wrap="square" rtlCol="0">
            <a:spAutoFit/>
          </a:bodyPr>
          <a:lstStyle/>
          <a:p>
            <a:pPr algn="ctr"/>
            <a:r>
              <a:rPr lang="en-US" sz="4800" b="1">
                <a:solidFill>
                  <a:schemeClr val="bg1"/>
                </a:solidFill>
              </a:rPr>
              <a:t>36</a:t>
            </a:r>
          </a:p>
        </p:txBody>
      </p:sp>
      <p:sp>
        <p:nvSpPr>
          <p:cNvPr id="39" name="TextBox 38">
            <a:extLst>
              <a:ext uri="{FF2B5EF4-FFF2-40B4-BE49-F238E27FC236}">
                <a16:creationId xmlns:a16="http://schemas.microsoft.com/office/drawing/2014/main" id="{B1BDFE2A-C25A-0A2A-0B9B-B7FED83E4E47}"/>
              </a:ext>
            </a:extLst>
          </p:cNvPr>
          <p:cNvSpPr txBox="1"/>
          <p:nvPr/>
        </p:nvSpPr>
        <p:spPr>
          <a:xfrm>
            <a:off x="4888339" y="5369859"/>
            <a:ext cx="2895891" cy="1323439"/>
          </a:xfrm>
          <a:prstGeom prst="rect">
            <a:avLst/>
          </a:prstGeom>
          <a:noFill/>
        </p:spPr>
        <p:txBody>
          <a:bodyPr wrap="square" rtlCol="0">
            <a:spAutoFit/>
          </a:bodyPr>
          <a:lstStyle/>
          <a:p>
            <a:r>
              <a:rPr lang="en-US" sz="2000">
                <a:solidFill>
                  <a:schemeClr val="bg1"/>
                </a:solidFill>
              </a:rPr>
              <a:t>Strategic Partnership, Sponsorship and Local Illuminations Grants</a:t>
            </a:r>
          </a:p>
        </p:txBody>
      </p:sp>
      <p:pic>
        <p:nvPicPr>
          <p:cNvPr id="2" name="Picture 1">
            <a:extLst>
              <a:ext uri="{FF2B5EF4-FFF2-40B4-BE49-F238E27FC236}">
                <a16:creationId xmlns:a16="http://schemas.microsoft.com/office/drawing/2014/main" id="{6F0C06E2-3577-954A-F4D7-D1D9B539BA58}"/>
              </a:ext>
            </a:extLst>
          </p:cNvPr>
          <p:cNvPicPr>
            <a:picLocks noChangeAspect="1"/>
          </p:cNvPicPr>
          <p:nvPr/>
        </p:nvPicPr>
        <p:blipFill rotWithShape="1">
          <a:blip r:embed="rId4">
            <a:extLst>
              <a:ext uri="{28A0092B-C50C-407E-A947-70E740481C1C}">
                <a14:useLocalDpi xmlns:a14="http://schemas.microsoft.com/office/drawing/2010/main" val="0"/>
              </a:ext>
            </a:extLst>
          </a:blip>
          <a:srcRect l="6850" t="10208" r="25765"/>
          <a:stretch/>
        </p:blipFill>
        <p:spPr>
          <a:xfrm flipH="1">
            <a:off x="7755425" y="1500564"/>
            <a:ext cx="4236554" cy="4234058"/>
          </a:xfrm>
          <a:prstGeom prst="ellipse">
            <a:avLst/>
          </a:prstGeom>
          <a:effectLst/>
        </p:spPr>
      </p:pic>
      <p:grpSp>
        <p:nvGrpSpPr>
          <p:cNvPr id="5" name="Group 4">
            <a:extLst>
              <a:ext uri="{FF2B5EF4-FFF2-40B4-BE49-F238E27FC236}">
                <a16:creationId xmlns:a16="http://schemas.microsoft.com/office/drawing/2014/main" id="{3B68D964-BED7-4EE6-85AA-90B384828F9C}"/>
              </a:ext>
            </a:extLst>
          </p:cNvPr>
          <p:cNvGrpSpPr/>
          <p:nvPr/>
        </p:nvGrpSpPr>
        <p:grpSpPr>
          <a:xfrm>
            <a:off x="7795688" y="4164921"/>
            <a:ext cx="2193399" cy="2201803"/>
            <a:chOff x="6042527" y="4545348"/>
            <a:chExt cx="2193399" cy="2201803"/>
          </a:xfrm>
        </p:grpSpPr>
        <p:sp>
          <p:nvSpPr>
            <p:cNvPr id="6" name="Oval 5">
              <a:extLst>
                <a:ext uri="{FF2B5EF4-FFF2-40B4-BE49-F238E27FC236}">
                  <a16:creationId xmlns:a16="http://schemas.microsoft.com/office/drawing/2014/main" id="{0BE5D59E-890C-AF3C-04E6-12CFEA8F599E}"/>
                </a:ext>
              </a:extLst>
            </p:cNvPr>
            <p:cNvSpPr/>
            <p:nvPr/>
          </p:nvSpPr>
          <p:spPr>
            <a:xfrm>
              <a:off x="6217394" y="4792303"/>
              <a:ext cx="1828800" cy="18288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a:extLst>
                <a:ext uri="{FF2B5EF4-FFF2-40B4-BE49-F238E27FC236}">
                  <a16:creationId xmlns:a16="http://schemas.microsoft.com/office/drawing/2014/main" id="{5CE2CFCB-3135-B635-506B-FA25CA678DB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42527" y="4545348"/>
              <a:ext cx="2193399" cy="2201803"/>
            </a:xfrm>
            <a:prstGeom prst="rect">
              <a:avLst/>
            </a:prstGeom>
            <a:ln w="12700">
              <a:miter lim="400000"/>
            </a:ln>
          </p:spPr>
        </p:pic>
        <p:pic>
          <p:nvPicPr>
            <p:cNvPr id="8" name="Picture 7" descr="A purple and white pin with a white circle and a blue cross&#10;&#10;Description automatically generated">
              <a:extLst>
                <a:ext uri="{FF2B5EF4-FFF2-40B4-BE49-F238E27FC236}">
                  <a16:creationId xmlns:a16="http://schemas.microsoft.com/office/drawing/2014/main" id="{D8D2CACF-FA75-A6B5-8BA1-D51EF118EA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9838" y="4894383"/>
              <a:ext cx="1158775" cy="1593316"/>
            </a:xfrm>
            <a:prstGeom prst="rect">
              <a:avLst/>
            </a:prstGeom>
          </p:spPr>
        </p:pic>
      </p:grpSp>
      <p:grpSp>
        <p:nvGrpSpPr>
          <p:cNvPr id="9" name="Group 8">
            <a:extLst>
              <a:ext uri="{FF2B5EF4-FFF2-40B4-BE49-F238E27FC236}">
                <a16:creationId xmlns:a16="http://schemas.microsoft.com/office/drawing/2014/main" id="{5403C1AE-27DE-922C-D400-EA647FB1BCCA}"/>
              </a:ext>
            </a:extLst>
          </p:cNvPr>
          <p:cNvGrpSpPr/>
          <p:nvPr/>
        </p:nvGrpSpPr>
        <p:grpSpPr>
          <a:xfrm>
            <a:off x="479847" y="2420621"/>
            <a:ext cx="812270" cy="810860"/>
            <a:chOff x="9156700" y="-1031437"/>
            <a:chExt cx="1463040" cy="1460500"/>
          </a:xfrm>
        </p:grpSpPr>
        <p:sp>
          <p:nvSpPr>
            <p:cNvPr id="12" name="Oval 11">
              <a:extLst>
                <a:ext uri="{FF2B5EF4-FFF2-40B4-BE49-F238E27FC236}">
                  <a16:creationId xmlns:a16="http://schemas.microsoft.com/office/drawing/2014/main" id="{D6CEA3B7-A09E-55CB-F6A5-BC0C610505CE}"/>
                </a:ext>
              </a:extLst>
            </p:cNvPr>
            <p:cNvSpPr/>
            <p:nvPr/>
          </p:nvSpPr>
          <p:spPr>
            <a:xfrm>
              <a:off x="9156700" y="-1031437"/>
              <a:ext cx="1463040" cy="1460500"/>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8122830-FF53-9059-32B4-CD8B8DFEEA02}"/>
                </a:ext>
              </a:extLst>
            </p:cNvPr>
            <p:cNvSpPr/>
            <p:nvPr/>
          </p:nvSpPr>
          <p:spPr>
            <a:xfrm>
              <a:off x="9316720" y="-871695"/>
              <a:ext cx="1143000" cy="1141016"/>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A81212E8-015F-F309-2EB7-CDBFA19FAF34}"/>
              </a:ext>
            </a:extLst>
          </p:cNvPr>
          <p:cNvSpPr txBox="1"/>
          <p:nvPr/>
        </p:nvSpPr>
        <p:spPr>
          <a:xfrm>
            <a:off x="429712" y="2373664"/>
            <a:ext cx="914607" cy="830997"/>
          </a:xfrm>
          <a:prstGeom prst="rect">
            <a:avLst/>
          </a:prstGeom>
          <a:noFill/>
        </p:spPr>
        <p:txBody>
          <a:bodyPr wrap="square" rtlCol="0">
            <a:spAutoFit/>
          </a:bodyPr>
          <a:lstStyle/>
          <a:p>
            <a:pPr algn="ctr"/>
            <a:r>
              <a:rPr lang="en-US" sz="4800" b="1">
                <a:solidFill>
                  <a:schemeClr val="bg1"/>
                </a:solidFill>
              </a:rPr>
              <a:t>8</a:t>
            </a:r>
          </a:p>
        </p:txBody>
      </p:sp>
      <p:grpSp>
        <p:nvGrpSpPr>
          <p:cNvPr id="49" name="Group 48">
            <a:extLst>
              <a:ext uri="{FF2B5EF4-FFF2-40B4-BE49-F238E27FC236}">
                <a16:creationId xmlns:a16="http://schemas.microsoft.com/office/drawing/2014/main" id="{0624AF77-3590-1583-0D8B-1AEEBB66F645}"/>
              </a:ext>
            </a:extLst>
          </p:cNvPr>
          <p:cNvGrpSpPr/>
          <p:nvPr/>
        </p:nvGrpSpPr>
        <p:grpSpPr>
          <a:xfrm>
            <a:off x="479847" y="5306962"/>
            <a:ext cx="812270" cy="810860"/>
            <a:chOff x="9156700" y="-1031437"/>
            <a:chExt cx="1463040" cy="1460500"/>
          </a:xfrm>
        </p:grpSpPr>
        <p:sp>
          <p:nvSpPr>
            <p:cNvPr id="50" name="Oval 49">
              <a:extLst>
                <a:ext uri="{FF2B5EF4-FFF2-40B4-BE49-F238E27FC236}">
                  <a16:creationId xmlns:a16="http://schemas.microsoft.com/office/drawing/2014/main" id="{48B0E85A-043B-1BE7-9869-1846CC871D6C}"/>
                </a:ext>
              </a:extLst>
            </p:cNvPr>
            <p:cNvSpPr/>
            <p:nvPr/>
          </p:nvSpPr>
          <p:spPr>
            <a:xfrm>
              <a:off x="9156700" y="-1031437"/>
              <a:ext cx="1463040" cy="1460500"/>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4CA86D8C-B23D-364B-70D0-52A329A6B1D3}"/>
                </a:ext>
              </a:extLst>
            </p:cNvPr>
            <p:cNvSpPr/>
            <p:nvPr/>
          </p:nvSpPr>
          <p:spPr>
            <a:xfrm>
              <a:off x="9316720" y="-871695"/>
              <a:ext cx="1143000" cy="1141016"/>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62117AAC-A1D9-5E72-2588-E5CDDBC78849}"/>
              </a:ext>
            </a:extLst>
          </p:cNvPr>
          <p:cNvSpPr txBox="1"/>
          <p:nvPr/>
        </p:nvSpPr>
        <p:spPr>
          <a:xfrm>
            <a:off x="404202" y="5272911"/>
            <a:ext cx="914607" cy="830997"/>
          </a:xfrm>
          <a:prstGeom prst="rect">
            <a:avLst/>
          </a:prstGeom>
          <a:noFill/>
        </p:spPr>
        <p:txBody>
          <a:bodyPr wrap="square" rtlCol="0">
            <a:spAutoFit/>
          </a:bodyPr>
          <a:lstStyle/>
          <a:p>
            <a:pPr algn="ctr"/>
            <a:r>
              <a:rPr lang="en-US" sz="4800" b="1">
                <a:solidFill>
                  <a:schemeClr val="bg1"/>
                </a:solidFill>
              </a:rPr>
              <a:t>18</a:t>
            </a:r>
          </a:p>
        </p:txBody>
      </p:sp>
      <p:pic>
        <p:nvPicPr>
          <p:cNvPr id="70" name="Picture 69">
            <a:extLst>
              <a:ext uri="{FF2B5EF4-FFF2-40B4-BE49-F238E27FC236}">
                <a16:creationId xmlns:a16="http://schemas.microsoft.com/office/drawing/2014/main" id="{55D03C8B-6E44-19BD-9E4D-B6B38C6A5595}"/>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11073391" y="6076036"/>
            <a:ext cx="939766" cy="592277"/>
          </a:xfrm>
          <a:prstGeom prst="rect">
            <a:avLst/>
          </a:prstGeom>
        </p:spPr>
      </p:pic>
    </p:spTree>
    <p:extLst>
      <p:ext uri="{BB962C8B-B14F-4D97-AF65-F5344CB8AC3E}">
        <p14:creationId xmlns:p14="http://schemas.microsoft.com/office/powerpoint/2010/main" val="417395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300" fill="hold"/>
                                        <p:tgtEl>
                                          <p:spTgt spid="9"/>
                                        </p:tgtEl>
                                        <p:attrNameLst>
                                          <p:attrName>ppt_x</p:attrName>
                                        </p:attrNameLst>
                                      </p:cBhvr>
                                      <p:tavLst>
                                        <p:tav tm="0">
                                          <p:val>
                                            <p:strVal val="#ppt_x"/>
                                          </p:val>
                                        </p:tav>
                                        <p:tav tm="100000">
                                          <p:val>
                                            <p:strVal val="#ppt_x"/>
                                          </p:val>
                                        </p:tav>
                                      </p:tavLst>
                                    </p:anim>
                                    <p:anim calcmode="lin" valueType="num">
                                      <p:cBhvr additive="base">
                                        <p:cTn id="8" dur="3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300" fill="hold"/>
                                        <p:tgtEl>
                                          <p:spTgt spid="24"/>
                                        </p:tgtEl>
                                        <p:attrNameLst>
                                          <p:attrName>ppt_x</p:attrName>
                                        </p:attrNameLst>
                                      </p:cBhvr>
                                      <p:tavLst>
                                        <p:tav tm="0">
                                          <p:val>
                                            <p:strVal val="#ppt_x"/>
                                          </p:val>
                                        </p:tav>
                                        <p:tav tm="100000">
                                          <p:val>
                                            <p:strVal val="#ppt_x"/>
                                          </p:val>
                                        </p:tav>
                                      </p:tavLst>
                                    </p:anim>
                                    <p:anim calcmode="lin" valueType="num">
                                      <p:cBhvr additive="base">
                                        <p:cTn id="12" dur="3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300" fill="hold"/>
                                        <p:tgtEl>
                                          <p:spTgt spid="19"/>
                                        </p:tgtEl>
                                        <p:attrNameLst>
                                          <p:attrName>ppt_x</p:attrName>
                                        </p:attrNameLst>
                                      </p:cBhvr>
                                      <p:tavLst>
                                        <p:tav tm="0">
                                          <p:val>
                                            <p:strVal val="#ppt_x"/>
                                          </p:val>
                                        </p:tav>
                                        <p:tav tm="100000">
                                          <p:val>
                                            <p:strVal val="#ppt_x"/>
                                          </p:val>
                                        </p:tav>
                                      </p:tavLst>
                                    </p:anim>
                                    <p:anim calcmode="lin" valueType="num">
                                      <p:cBhvr additive="base">
                                        <p:cTn id="16" dur="300" fill="hold"/>
                                        <p:tgtEl>
                                          <p:spTgt spid="19"/>
                                        </p:tgtEl>
                                        <p:attrNameLst>
                                          <p:attrName>ppt_y</p:attrName>
                                        </p:attrNameLst>
                                      </p:cBhvr>
                                      <p:tavLst>
                                        <p:tav tm="0">
                                          <p:val>
                                            <p:strVal val="1+#ppt_h/2"/>
                                          </p:val>
                                        </p:tav>
                                        <p:tav tm="100000">
                                          <p:val>
                                            <p:strVal val="#ppt_y"/>
                                          </p:val>
                                        </p:tav>
                                      </p:tavLst>
                                    </p:anim>
                                  </p:childTnLst>
                                </p:cTn>
                              </p:par>
                            </p:childTnLst>
                          </p:cTn>
                        </p:par>
                        <p:par>
                          <p:cTn id="17" fill="hold">
                            <p:stCondLst>
                              <p:cond delay="800"/>
                            </p:stCondLst>
                            <p:childTnLst>
                              <p:par>
                                <p:cTn id="18" presetID="2" presetClass="entr" presetSubtype="4" fill="hold" nodeType="afterEffect">
                                  <p:stCondLst>
                                    <p:cond delay="500"/>
                                  </p:stCondLst>
                                  <p:childTnLst>
                                    <p:set>
                                      <p:cBhvr>
                                        <p:cTn id="19" dur="1" fill="hold">
                                          <p:stCondLst>
                                            <p:cond delay="0"/>
                                          </p:stCondLst>
                                        </p:cTn>
                                        <p:tgtEl>
                                          <p:spTgt spid="69"/>
                                        </p:tgtEl>
                                        <p:attrNameLst>
                                          <p:attrName>style.visibility</p:attrName>
                                        </p:attrNameLst>
                                      </p:cBhvr>
                                      <p:to>
                                        <p:strVal val="visible"/>
                                      </p:to>
                                    </p:set>
                                    <p:anim calcmode="lin" valueType="num">
                                      <p:cBhvr additive="base">
                                        <p:cTn id="20" dur="300" fill="hold"/>
                                        <p:tgtEl>
                                          <p:spTgt spid="69"/>
                                        </p:tgtEl>
                                        <p:attrNameLst>
                                          <p:attrName>ppt_x</p:attrName>
                                        </p:attrNameLst>
                                      </p:cBhvr>
                                      <p:tavLst>
                                        <p:tav tm="0">
                                          <p:val>
                                            <p:strVal val="#ppt_x"/>
                                          </p:val>
                                        </p:tav>
                                        <p:tav tm="100000">
                                          <p:val>
                                            <p:strVal val="#ppt_x"/>
                                          </p:val>
                                        </p:tav>
                                      </p:tavLst>
                                    </p:anim>
                                    <p:anim calcmode="lin" valueType="num">
                                      <p:cBhvr additive="base">
                                        <p:cTn id="21" dur="300" fill="hold"/>
                                        <p:tgtEl>
                                          <p:spTgt spid="69"/>
                                        </p:tgtEl>
                                        <p:attrNameLst>
                                          <p:attrName>ppt_y</p:attrName>
                                        </p:attrNameLst>
                                      </p:cBhvr>
                                      <p:tavLst>
                                        <p:tav tm="0">
                                          <p:val>
                                            <p:strVal val="1+#ppt_h/2"/>
                                          </p:val>
                                        </p:tav>
                                        <p:tav tm="100000">
                                          <p:val>
                                            <p:strVal val="#ppt_y"/>
                                          </p:val>
                                        </p:tav>
                                      </p:tavLst>
                                    </p:anim>
                                  </p:childTnLst>
                                </p:cTn>
                              </p:par>
                            </p:childTnLst>
                          </p:cTn>
                        </p:par>
                        <p:par>
                          <p:cTn id="22" fill="hold">
                            <p:stCondLst>
                              <p:cond delay="1600"/>
                            </p:stCondLst>
                            <p:childTnLst>
                              <p:par>
                                <p:cTn id="23" presetID="2" presetClass="entr" presetSubtype="4" fill="hold" nodeType="afterEffect">
                                  <p:stCondLst>
                                    <p:cond delay="50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200" fill="hold"/>
                                        <p:tgtEl>
                                          <p:spTgt spid="49"/>
                                        </p:tgtEl>
                                        <p:attrNameLst>
                                          <p:attrName>ppt_x</p:attrName>
                                        </p:attrNameLst>
                                      </p:cBhvr>
                                      <p:tavLst>
                                        <p:tav tm="0">
                                          <p:val>
                                            <p:strVal val="#ppt_x"/>
                                          </p:val>
                                        </p:tav>
                                        <p:tav tm="100000">
                                          <p:val>
                                            <p:strVal val="#ppt_x"/>
                                          </p:val>
                                        </p:tav>
                                      </p:tavLst>
                                    </p:anim>
                                    <p:anim calcmode="lin" valueType="num">
                                      <p:cBhvr additive="base">
                                        <p:cTn id="26" dur="200" fill="hold"/>
                                        <p:tgtEl>
                                          <p:spTgt spid="4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50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200" fill="hold"/>
                                        <p:tgtEl>
                                          <p:spTgt spid="22"/>
                                        </p:tgtEl>
                                        <p:attrNameLst>
                                          <p:attrName>ppt_x</p:attrName>
                                        </p:attrNameLst>
                                      </p:cBhvr>
                                      <p:tavLst>
                                        <p:tav tm="0">
                                          <p:val>
                                            <p:strVal val="#ppt_x"/>
                                          </p:val>
                                        </p:tav>
                                        <p:tav tm="100000">
                                          <p:val>
                                            <p:strVal val="#ppt_x"/>
                                          </p:val>
                                        </p:tav>
                                      </p:tavLst>
                                    </p:anim>
                                    <p:anim calcmode="lin" valueType="num">
                                      <p:cBhvr additive="base">
                                        <p:cTn id="30" dur="200" fill="hold"/>
                                        <p:tgtEl>
                                          <p:spTgt spid="2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50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200" fill="hold"/>
                                        <p:tgtEl>
                                          <p:spTgt spid="25"/>
                                        </p:tgtEl>
                                        <p:attrNameLst>
                                          <p:attrName>ppt_x</p:attrName>
                                        </p:attrNameLst>
                                      </p:cBhvr>
                                      <p:tavLst>
                                        <p:tav tm="0">
                                          <p:val>
                                            <p:strVal val="#ppt_x"/>
                                          </p:val>
                                        </p:tav>
                                        <p:tav tm="100000">
                                          <p:val>
                                            <p:strVal val="#ppt_x"/>
                                          </p:val>
                                        </p:tav>
                                      </p:tavLst>
                                    </p:anim>
                                    <p:anim calcmode="lin" valueType="num">
                                      <p:cBhvr additive="base">
                                        <p:cTn id="34" dur="200" fill="hold"/>
                                        <p:tgtEl>
                                          <p:spTgt spid="25"/>
                                        </p:tgtEl>
                                        <p:attrNameLst>
                                          <p:attrName>ppt_y</p:attrName>
                                        </p:attrNameLst>
                                      </p:cBhvr>
                                      <p:tavLst>
                                        <p:tav tm="0">
                                          <p:val>
                                            <p:strVal val="1+#ppt_h/2"/>
                                          </p:val>
                                        </p:tav>
                                        <p:tav tm="100000">
                                          <p:val>
                                            <p:strVal val="#ppt_y"/>
                                          </p:val>
                                        </p:tav>
                                      </p:tavLst>
                                    </p:anim>
                                  </p:childTnLst>
                                </p:cTn>
                              </p:par>
                            </p:childTnLst>
                          </p:cTn>
                        </p:par>
                        <p:par>
                          <p:cTn id="35" fill="hold">
                            <p:stCondLst>
                              <p:cond delay="2300"/>
                            </p:stCondLst>
                            <p:childTnLst>
                              <p:par>
                                <p:cTn id="36" presetID="2" presetClass="entr" presetSubtype="4" fill="hold" nodeType="afterEffect">
                                  <p:stCondLst>
                                    <p:cond delay="500"/>
                                  </p:stCondLst>
                                  <p:childTnLst>
                                    <p:set>
                                      <p:cBhvr>
                                        <p:cTn id="37" dur="1" fill="hold">
                                          <p:stCondLst>
                                            <p:cond delay="0"/>
                                          </p:stCondLst>
                                        </p:cTn>
                                        <p:tgtEl>
                                          <p:spTgt spid="63"/>
                                        </p:tgtEl>
                                        <p:attrNameLst>
                                          <p:attrName>style.visibility</p:attrName>
                                        </p:attrNameLst>
                                      </p:cBhvr>
                                      <p:to>
                                        <p:strVal val="visible"/>
                                      </p:to>
                                    </p:set>
                                    <p:anim calcmode="lin" valueType="num">
                                      <p:cBhvr additive="base">
                                        <p:cTn id="38" dur="300" fill="hold"/>
                                        <p:tgtEl>
                                          <p:spTgt spid="63"/>
                                        </p:tgtEl>
                                        <p:attrNameLst>
                                          <p:attrName>ppt_x</p:attrName>
                                        </p:attrNameLst>
                                      </p:cBhvr>
                                      <p:tavLst>
                                        <p:tav tm="0">
                                          <p:val>
                                            <p:strVal val="#ppt_x"/>
                                          </p:val>
                                        </p:tav>
                                        <p:tav tm="100000">
                                          <p:val>
                                            <p:strVal val="#ppt_x"/>
                                          </p:val>
                                        </p:tav>
                                      </p:tavLst>
                                    </p:anim>
                                    <p:anim calcmode="lin" valueType="num">
                                      <p:cBhvr additive="base">
                                        <p:cTn id="39" dur="300" fill="hold"/>
                                        <p:tgtEl>
                                          <p:spTgt spid="6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50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300" fill="hold"/>
                                        <p:tgtEl>
                                          <p:spTgt spid="23"/>
                                        </p:tgtEl>
                                        <p:attrNameLst>
                                          <p:attrName>ppt_x</p:attrName>
                                        </p:attrNameLst>
                                      </p:cBhvr>
                                      <p:tavLst>
                                        <p:tav tm="0">
                                          <p:val>
                                            <p:strVal val="#ppt_x"/>
                                          </p:val>
                                        </p:tav>
                                        <p:tav tm="100000">
                                          <p:val>
                                            <p:strVal val="#ppt_x"/>
                                          </p:val>
                                        </p:tav>
                                      </p:tavLst>
                                    </p:anim>
                                    <p:anim calcmode="lin" valueType="num">
                                      <p:cBhvr additive="base">
                                        <p:cTn id="43" dur="300" fill="hold"/>
                                        <p:tgtEl>
                                          <p:spTgt spid="23"/>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500"/>
                                  </p:stCondLst>
                                  <p:childTnLst>
                                    <p:set>
                                      <p:cBhvr>
                                        <p:cTn id="45" dur="1" fill="hold">
                                          <p:stCondLst>
                                            <p:cond delay="0"/>
                                          </p:stCondLst>
                                        </p:cTn>
                                        <p:tgtEl>
                                          <p:spTgt spid="33"/>
                                        </p:tgtEl>
                                        <p:attrNameLst>
                                          <p:attrName>style.visibility</p:attrName>
                                        </p:attrNameLst>
                                      </p:cBhvr>
                                      <p:to>
                                        <p:strVal val="visible"/>
                                      </p:to>
                                    </p:set>
                                    <p:anim calcmode="lin" valueType="num">
                                      <p:cBhvr additive="base">
                                        <p:cTn id="46" dur="300" fill="hold"/>
                                        <p:tgtEl>
                                          <p:spTgt spid="33"/>
                                        </p:tgtEl>
                                        <p:attrNameLst>
                                          <p:attrName>ppt_x</p:attrName>
                                        </p:attrNameLst>
                                      </p:cBhvr>
                                      <p:tavLst>
                                        <p:tav tm="0">
                                          <p:val>
                                            <p:strVal val="#ppt_x"/>
                                          </p:val>
                                        </p:tav>
                                        <p:tav tm="100000">
                                          <p:val>
                                            <p:strVal val="#ppt_x"/>
                                          </p:val>
                                        </p:tav>
                                      </p:tavLst>
                                    </p:anim>
                                    <p:anim calcmode="lin" valueType="num">
                                      <p:cBhvr additive="base">
                                        <p:cTn id="47" dur="300" fill="hold"/>
                                        <p:tgtEl>
                                          <p:spTgt spid="33"/>
                                        </p:tgtEl>
                                        <p:attrNameLst>
                                          <p:attrName>ppt_y</p:attrName>
                                        </p:attrNameLst>
                                      </p:cBhvr>
                                      <p:tavLst>
                                        <p:tav tm="0">
                                          <p:val>
                                            <p:strVal val="1+#ppt_h/2"/>
                                          </p:val>
                                        </p:tav>
                                        <p:tav tm="100000">
                                          <p:val>
                                            <p:strVal val="#ppt_y"/>
                                          </p:val>
                                        </p:tav>
                                      </p:tavLst>
                                    </p:anim>
                                  </p:childTnLst>
                                </p:cTn>
                              </p:par>
                            </p:childTnLst>
                          </p:cTn>
                        </p:par>
                        <p:par>
                          <p:cTn id="48" fill="hold">
                            <p:stCondLst>
                              <p:cond delay="3100"/>
                            </p:stCondLst>
                            <p:childTnLst>
                              <p:par>
                                <p:cTn id="49" presetID="2" presetClass="entr" presetSubtype="4" fill="hold" nodeType="afterEffect">
                                  <p:stCondLst>
                                    <p:cond delay="500"/>
                                  </p:stCondLst>
                                  <p:childTnLst>
                                    <p:set>
                                      <p:cBhvr>
                                        <p:cTn id="50" dur="1" fill="hold">
                                          <p:stCondLst>
                                            <p:cond delay="0"/>
                                          </p:stCondLst>
                                        </p:cTn>
                                        <p:tgtEl>
                                          <p:spTgt spid="67"/>
                                        </p:tgtEl>
                                        <p:attrNameLst>
                                          <p:attrName>style.visibility</p:attrName>
                                        </p:attrNameLst>
                                      </p:cBhvr>
                                      <p:to>
                                        <p:strVal val="visible"/>
                                      </p:to>
                                    </p:set>
                                    <p:anim calcmode="lin" valueType="num">
                                      <p:cBhvr additive="base">
                                        <p:cTn id="51" dur="300" fill="hold"/>
                                        <p:tgtEl>
                                          <p:spTgt spid="67"/>
                                        </p:tgtEl>
                                        <p:attrNameLst>
                                          <p:attrName>ppt_x</p:attrName>
                                        </p:attrNameLst>
                                      </p:cBhvr>
                                      <p:tavLst>
                                        <p:tav tm="0">
                                          <p:val>
                                            <p:strVal val="#ppt_x"/>
                                          </p:val>
                                        </p:tav>
                                        <p:tav tm="100000">
                                          <p:val>
                                            <p:strVal val="#ppt_x"/>
                                          </p:val>
                                        </p:tav>
                                      </p:tavLst>
                                    </p:anim>
                                    <p:anim calcmode="lin" valueType="num">
                                      <p:cBhvr additive="base">
                                        <p:cTn id="52" dur="300" fill="hold"/>
                                        <p:tgtEl>
                                          <p:spTgt spid="67"/>
                                        </p:tgtEl>
                                        <p:attrNameLst>
                                          <p:attrName>ppt_y</p:attrName>
                                        </p:attrNameLst>
                                      </p:cBhvr>
                                      <p:tavLst>
                                        <p:tav tm="0">
                                          <p:val>
                                            <p:strVal val="1+#ppt_h/2"/>
                                          </p:val>
                                        </p:tav>
                                        <p:tav tm="100000">
                                          <p:val>
                                            <p:strVal val="#ppt_y"/>
                                          </p:val>
                                        </p:tav>
                                      </p:tavLst>
                                    </p:anim>
                                  </p:childTnLst>
                                </p:cTn>
                              </p:par>
                            </p:childTnLst>
                          </p:cTn>
                        </p:par>
                        <p:par>
                          <p:cTn id="53" fill="hold">
                            <p:stCondLst>
                              <p:cond delay="3900"/>
                            </p:stCondLst>
                            <p:childTnLst>
                              <p:par>
                                <p:cTn id="54" presetID="2" presetClass="entr" presetSubtype="4" fill="hold" nodeType="afterEffect">
                                  <p:stCondLst>
                                    <p:cond delay="500"/>
                                  </p:stCondLst>
                                  <p:childTnLst>
                                    <p:set>
                                      <p:cBhvr>
                                        <p:cTn id="55" dur="1" fill="hold">
                                          <p:stCondLst>
                                            <p:cond delay="0"/>
                                          </p:stCondLst>
                                        </p:cTn>
                                        <p:tgtEl>
                                          <p:spTgt spid="43"/>
                                        </p:tgtEl>
                                        <p:attrNameLst>
                                          <p:attrName>style.visibility</p:attrName>
                                        </p:attrNameLst>
                                      </p:cBhvr>
                                      <p:to>
                                        <p:strVal val="visible"/>
                                      </p:to>
                                    </p:set>
                                    <p:anim calcmode="lin" valueType="num">
                                      <p:cBhvr additive="base">
                                        <p:cTn id="56" dur="200" fill="hold"/>
                                        <p:tgtEl>
                                          <p:spTgt spid="43"/>
                                        </p:tgtEl>
                                        <p:attrNameLst>
                                          <p:attrName>ppt_x</p:attrName>
                                        </p:attrNameLst>
                                      </p:cBhvr>
                                      <p:tavLst>
                                        <p:tav tm="0">
                                          <p:val>
                                            <p:strVal val="#ppt_x"/>
                                          </p:val>
                                        </p:tav>
                                        <p:tav tm="100000">
                                          <p:val>
                                            <p:strVal val="#ppt_x"/>
                                          </p:val>
                                        </p:tav>
                                      </p:tavLst>
                                    </p:anim>
                                    <p:anim calcmode="lin" valueType="num">
                                      <p:cBhvr additive="base">
                                        <p:cTn id="57" dur="200" fill="hold"/>
                                        <p:tgtEl>
                                          <p:spTgt spid="43"/>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500"/>
                                  </p:stCondLst>
                                  <p:childTnLst>
                                    <p:set>
                                      <p:cBhvr>
                                        <p:cTn id="59" dur="1" fill="hold">
                                          <p:stCondLst>
                                            <p:cond delay="0"/>
                                          </p:stCondLst>
                                        </p:cTn>
                                        <p:tgtEl>
                                          <p:spTgt spid="37"/>
                                        </p:tgtEl>
                                        <p:attrNameLst>
                                          <p:attrName>style.visibility</p:attrName>
                                        </p:attrNameLst>
                                      </p:cBhvr>
                                      <p:to>
                                        <p:strVal val="visible"/>
                                      </p:to>
                                    </p:set>
                                    <p:anim calcmode="lin" valueType="num">
                                      <p:cBhvr additive="base">
                                        <p:cTn id="60" dur="200" fill="hold"/>
                                        <p:tgtEl>
                                          <p:spTgt spid="37"/>
                                        </p:tgtEl>
                                        <p:attrNameLst>
                                          <p:attrName>ppt_x</p:attrName>
                                        </p:attrNameLst>
                                      </p:cBhvr>
                                      <p:tavLst>
                                        <p:tav tm="0">
                                          <p:val>
                                            <p:strVal val="#ppt_x"/>
                                          </p:val>
                                        </p:tav>
                                        <p:tav tm="100000">
                                          <p:val>
                                            <p:strVal val="#ppt_x"/>
                                          </p:val>
                                        </p:tav>
                                      </p:tavLst>
                                    </p:anim>
                                    <p:anim calcmode="lin" valueType="num">
                                      <p:cBhvr additive="base">
                                        <p:cTn id="61" dur="200" fill="hold"/>
                                        <p:tgtEl>
                                          <p:spTgt spid="37"/>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500"/>
                                  </p:stCondLst>
                                  <p:childTnLst>
                                    <p:set>
                                      <p:cBhvr>
                                        <p:cTn id="63" dur="1" fill="hold">
                                          <p:stCondLst>
                                            <p:cond delay="0"/>
                                          </p:stCondLst>
                                        </p:cTn>
                                        <p:tgtEl>
                                          <p:spTgt spid="39"/>
                                        </p:tgtEl>
                                        <p:attrNameLst>
                                          <p:attrName>style.visibility</p:attrName>
                                        </p:attrNameLst>
                                      </p:cBhvr>
                                      <p:to>
                                        <p:strVal val="visible"/>
                                      </p:to>
                                    </p:set>
                                    <p:anim calcmode="lin" valueType="num">
                                      <p:cBhvr additive="base">
                                        <p:cTn id="64" dur="200" fill="hold"/>
                                        <p:tgtEl>
                                          <p:spTgt spid="39"/>
                                        </p:tgtEl>
                                        <p:attrNameLst>
                                          <p:attrName>ppt_x</p:attrName>
                                        </p:attrNameLst>
                                      </p:cBhvr>
                                      <p:tavLst>
                                        <p:tav tm="0">
                                          <p:val>
                                            <p:strVal val="#ppt_x"/>
                                          </p:val>
                                        </p:tav>
                                        <p:tav tm="100000">
                                          <p:val>
                                            <p:strVal val="#ppt_x"/>
                                          </p:val>
                                        </p:tav>
                                      </p:tavLst>
                                    </p:anim>
                                    <p:anim calcmode="lin" valueType="num">
                                      <p:cBhvr additive="base">
                                        <p:cTn id="65" dur="2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4" grpId="0"/>
      <p:bldP spid="23" grpId="0"/>
      <p:bldP spid="33" grpId="0"/>
      <p:bldP spid="37" grpId="0"/>
      <p:bldP spid="39" grpId="0"/>
      <p:bldP spid="19"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0E8"/>
        </a:solidFill>
        <a:effectLst/>
      </p:bgPr>
    </p:bg>
    <p:spTree>
      <p:nvGrpSpPr>
        <p:cNvPr id="1" name=""/>
        <p:cNvGrpSpPr/>
        <p:nvPr/>
      </p:nvGrpSpPr>
      <p:grpSpPr>
        <a:xfrm>
          <a:off x="0" y="0"/>
          <a:ext cx="0" cy="0"/>
          <a:chOff x="0" y="0"/>
          <a:chExt cx="0" cy="0"/>
        </a:xfrm>
      </p:grpSpPr>
      <p:pic>
        <p:nvPicPr>
          <p:cNvPr id="4102" name="Picture 6" descr="A black and white map&#10;&#10;Description automatically generated">
            <a:extLst>
              <a:ext uri="{FF2B5EF4-FFF2-40B4-BE49-F238E27FC236}">
                <a16:creationId xmlns:a16="http://schemas.microsoft.com/office/drawing/2014/main" id="{89B9F729-22E6-FB1C-502A-E85C974EC2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83981"/>
            <a:ext cx="12192000" cy="122259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45C6140-04C6-8166-B08E-BE16048EBD85}"/>
              </a:ext>
            </a:extLst>
          </p:cNvPr>
          <p:cNvSpPr txBox="1"/>
          <p:nvPr/>
        </p:nvSpPr>
        <p:spPr>
          <a:xfrm>
            <a:off x="848220" y="2588024"/>
            <a:ext cx="1052562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400" b="1" i="1" u="none" strike="noStrike" kern="1200" cap="none" spc="0" normalizeH="0" baseline="0" noProof="0">
                <a:ln w="57150">
                  <a:solidFill>
                    <a:srgbClr val="4C008E"/>
                  </a:solidFill>
                </a:ln>
                <a:solidFill>
                  <a:srgbClr val="4C008E"/>
                </a:solidFill>
                <a:effectLst/>
                <a:uLnTx/>
                <a:uFillTx/>
                <a:latin typeface="Century Gothic" panose="020B0502020202020204" pitchFamily="34" charset="0"/>
                <a:ea typeface="+mn-ea"/>
                <a:cs typeface="+mn-cs"/>
              </a:rPr>
              <a:t>$12,493,871</a:t>
            </a:r>
          </a:p>
        </p:txBody>
      </p:sp>
      <p:grpSp>
        <p:nvGrpSpPr>
          <p:cNvPr id="10" name="Group 9">
            <a:extLst>
              <a:ext uri="{FF2B5EF4-FFF2-40B4-BE49-F238E27FC236}">
                <a16:creationId xmlns:a16="http://schemas.microsoft.com/office/drawing/2014/main" id="{E0C13AA6-27E7-34CC-B416-C71D8192EBBB}"/>
              </a:ext>
            </a:extLst>
          </p:cNvPr>
          <p:cNvGrpSpPr/>
          <p:nvPr/>
        </p:nvGrpSpPr>
        <p:grpSpPr>
          <a:xfrm>
            <a:off x="10077619" y="4775369"/>
            <a:ext cx="1710950" cy="1717506"/>
            <a:chOff x="6042527" y="4545348"/>
            <a:chExt cx="2193399" cy="2201803"/>
          </a:xfrm>
        </p:grpSpPr>
        <p:sp>
          <p:nvSpPr>
            <p:cNvPr id="11" name="Oval 10">
              <a:extLst>
                <a:ext uri="{FF2B5EF4-FFF2-40B4-BE49-F238E27FC236}">
                  <a16:creationId xmlns:a16="http://schemas.microsoft.com/office/drawing/2014/main" id="{1351B5D3-32BE-4B96-A0FD-F438D9327F23}"/>
                </a:ext>
              </a:extLst>
            </p:cNvPr>
            <p:cNvSpPr/>
            <p:nvPr/>
          </p:nvSpPr>
          <p:spPr>
            <a:xfrm>
              <a:off x="6217394" y="4792303"/>
              <a:ext cx="1828800" cy="1828800"/>
            </a:xfrm>
            <a:prstGeom prst="ellipse">
              <a:avLst/>
            </a:prstGeom>
            <a:solidFill>
              <a:srgbClr val="00C1DE"/>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12" name="Image">
              <a:extLst>
                <a:ext uri="{FF2B5EF4-FFF2-40B4-BE49-F238E27FC236}">
                  <a16:creationId xmlns:a16="http://schemas.microsoft.com/office/drawing/2014/main" id="{03709E7B-D09C-30A5-3FE2-53F0E61EC34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42527" y="4545348"/>
              <a:ext cx="2193399" cy="2201803"/>
            </a:xfrm>
            <a:prstGeom prst="rect">
              <a:avLst/>
            </a:prstGeom>
            <a:ln w="12700">
              <a:miter lim="400000"/>
            </a:ln>
          </p:spPr>
        </p:pic>
        <p:pic>
          <p:nvPicPr>
            <p:cNvPr id="13" name="Picture 12" descr="A purple and white pin with a white circle and a blue cross&#10;&#10;Description automatically generated">
              <a:extLst>
                <a:ext uri="{FF2B5EF4-FFF2-40B4-BE49-F238E27FC236}">
                  <a16:creationId xmlns:a16="http://schemas.microsoft.com/office/drawing/2014/main" id="{7C56166B-38F7-286A-3E4B-8AC341A9C9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9838" y="4894383"/>
              <a:ext cx="1158775" cy="1593316"/>
            </a:xfrm>
            <a:prstGeom prst="rect">
              <a:avLst/>
            </a:prstGeom>
          </p:spPr>
        </p:pic>
      </p:grpSp>
      <p:sp>
        <p:nvSpPr>
          <p:cNvPr id="4" name="Title 2">
            <a:extLst>
              <a:ext uri="{FF2B5EF4-FFF2-40B4-BE49-F238E27FC236}">
                <a16:creationId xmlns:a16="http://schemas.microsoft.com/office/drawing/2014/main" id="{6E273849-7682-4240-D2E5-0695709D6595}"/>
              </a:ext>
            </a:extLst>
          </p:cNvPr>
          <p:cNvSpPr txBox="1">
            <a:spLocks/>
          </p:cNvSpPr>
          <p:nvPr/>
        </p:nvSpPr>
        <p:spPr>
          <a:xfrm>
            <a:off x="818160" y="1968701"/>
            <a:ext cx="10515600" cy="8397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entury Gothic" panose="020B0502020202020204" pitchFamily="34" charset="0"/>
                <a:ea typeface="+mj-ea"/>
                <a:cs typeface="+mj-cs"/>
              </a:rPr>
              <a:t>The most ArtsWave has raised in a campaign is</a:t>
            </a:r>
          </a:p>
        </p:txBody>
      </p:sp>
      <p:sp>
        <p:nvSpPr>
          <p:cNvPr id="6" name="Title 2">
            <a:extLst>
              <a:ext uri="{FF2B5EF4-FFF2-40B4-BE49-F238E27FC236}">
                <a16:creationId xmlns:a16="http://schemas.microsoft.com/office/drawing/2014/main" id="{255F74FE-AC11-18E0-B88B-DA43FE943780}"/>
              </a:ext>
            </a:extLst>
          </p:cNvPr>
          <p:cNvSpPr txBox="1">
            <a:spLocks/>
          </p:cNvSpPr>
          <p:nvPr/>
        </p:nvSpPr>
        <p:spPr>
          <a:xfrm>
            <a:off x="818160" y="331960"/>
            <a:ext cx="10515600" cy="954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a:ln>
                  <a:noFill/>
                </a:ln>
                <a:solidFill>
                  <a:srgbClr val="000000"/>
                </a:solidFill>
                <a:effectLst/>
                <a:uLnTx/>
                <a:uFillTx/>
                <a:latin typeface="Century Gothic" panose="020B0502020202020204" pitchFamily="34" charset="0"/>
                <a:ea typeface="+mj-ea"/>
                <a:cs typeface="+mj-cs"/>
              </a:rPr>
              <a:t>This year, we want to have the</a:t>
            </a:r>
            <a:endParaRPr kumimoji="0" lang="en-US" sz="4800" b="1" i="0" u="none" strike="noStrike" kern="1200" cap="none" spc="0" normalizeH="0" baseline="0" noProof="0">
              <a:ln>
                <a:solidFill>
                  <a:srgbClr val="F23A30"/>
                </a:solidFill>
              </a:ln>
              <a:solidFill>
                <a:srgbClr val="F23A30"/>
              </a:solidFill>
              <a:effectLst/>
              <a:uLnTx/>
              <a:uFillTx/>
              <a:latin typeface="Century Gothic" panose="020B0502020202020204" pitchFamily="34" charset="0"/>
              <a:ea typeface="+mj-ea"/>
              <a:cs typeface="+mj-cs"/>
            </a:endParaRPr>
          </a:p>
        </p:txBody>
      </p:sp>
      <p:sp>
        <p:nvSpPr>
          <p:cNvPr id="26" name="TextBox 25">
            <a:extLst>
              <a:ext uri="{FF2B5EF4-FFF2-40B4-BE49-F238E27FC236}">
                <a16:creationId xmlns:a16="http://schemas.microsoft.com/office/drawing/2014/main" id="{4FA543A7-314F-FA35-0E00-D7B93DFF619A}"/>
              </a:ext>
            </a:extLst>
          </p:cNvPr>
          <p:cNvSpPr txBox="1"/>
          <p:nvPr/>
        </p:nvSpPr>
        <p:spPr>
          <a:xfrm>
            <a:off x="2970975" y="1734405"/>
            <a:ext cx="6248404"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solidFill>
                    <a:srgbClr val="F23A30"/>
                  </a:solidFill>
                </a:ln>
                <a:solidFill>
                  <a:srgbClr val="F23A30"/>
                </a:solidFill>
                <a:effectLst/>
                <a:uLnTx/>
                <a:uFillTx/>
                <a:latin typeface="Century Gothic" panose="020B0502020202020204" pitchFamily="34" charset="0"/>
                <a:ea typeface="+mn-ea"/>
                <a:cs typeface="+mn-cs"/>
              </a:rPr>
              <a:t>LARGEST CAMPAIGN EVER!</a:t>
            </a:r>
            <a:endParaRPr kumimoji="0" lang="en-US" sz="8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8900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2" nodeType="clickEffect">
                                  <p:stCondLst>
                                    <p:cond delay="0"/>
                                  </p:stCondLst>
                                  <p:childTnLst>
                                    <p:animScale>
                                      <p:cBhvr>
                                        <p:cTn id="6" dur="750" fill="hold"/>
                                        <p:tgtEl>
                                          <p:spTgt spid="5">
                                            <p:txEl>
                                              <p:pRg st="0" end="0"/>
                                            </p:txEl>
                                          </p:spTgt>
                                        </p:tgtEl>
                                      </p:cBhvr>
                                      <p:by x="150000" y="150000"/>
                                    </p:animScale>
                                  </p:childTnLst>
                                </p:cTn>
                              </p:par>
                            </p:childTnLst>
                          </p:cTn>
                        </p:par>
                        <p:par>
                          <p:cTn id="7" fill="hold">
                            <p:stCondLst>
                              <p:cond delay="750"/>
                            </p:stCondLst>
                            <p:childTnLst>
                              <p:par>
                                <p:cTn id="8" presetID="9" presetClass="exit" presetSubtype="0" fill="hold" grpId="0" nodeType="afterEffect">
                                  <p:stCondLst>
                                    <p:cond delay="0"/>
                                  </p:stCondLst>
                                  <p:childTnLst>
                                    <p:animEffect transition="out" filter="dissolve">
                                      <p:cBhvr>
                                        <p:cTn id="9" dur="750"/>
                                        <p:tgtEl>
                                          <p:spTgt spid="5">
                                            <p:txEl>
                                              <p:pRg st="0" end="0"/>
                                            </p:txEl>
                                          </p:spTgt>
                                        </p:tgtEl>
                                      </p:cBhvr>
                                    </p:animEffect>
                                    <p:set>
                                      <p:cBhvr>
                                        <p:cTn id="10" dur="1" fill="hold">
                                          <p:stCondLst>
                                            <p:cond delay="749"/>
                                          </p:stCondLst>
                                        </p:cTn>
                                        <p:tgtEl>
                                          <p:spTgt spid="5">
                                            <p:txEl>
                                              <p:pRg st="0" end="0"/>
                                            </p:txEl>
                                          </p:spTgt>
                                        </p:tgtEl>
                                        <p:attrNameLst>
                                          <p:attrName>style.visibility</p:attrName>
                                        </p:attrNameLst>
                                      </p:cBhvr>
                                      <p:to>
                                        <p:strVal val="hidden"/>
                                      </p:to>
                                    </p:set>
                                  </p:childTnLst>
                                </p:cTn>
                              </p:par>
                              <p:par>
                                <p:cTn id="11" presetID="23" presetClass="exit" presetSubtype="16" fill="hold" grpId="1" nodeType="withEffect">
                                  <p:stCondLst>
                                    <p:cond delay="0"/>
                                  </p:stCondLst>
                                  <p:childTnLst>
                                    <p:anim calcmode="lin" valueType="num">
                                      <p:cBhvr>
                                        <p:cTn id="12" dur="2000"/>
                                        <p:tgtEl>
                                          <p:spTgt spid="5">
                                            <p:txEl>
                                              <p:pRg st="0" end="0"/>
                                            </p:txEl>
                                          </p:spTgt>
                                        </p:tgtEl>
                                        <p:attrNameLst>
                                          <p:attrName>ppt_w</p:attrName>
                                        </p:attrNameLst>
                                      </p:cBhvr>
                                      <p:tavLst>
                                        <p:tav tm="0">
                                          <p:val>
                                            <p:strVal val="ppt_w"/>
                                          </p:val>
                                        </p:tav>
                                        <p:tav tm="100000">
                                          <p:val>
                                            <p:strVal val="4*ppt_w"/>
                                          </p:val>
                                        </p:tav>
                                      </p:tavLst>
                                    </p:anim>
                                    <p:anim calcmode="lin" valueType="num">
                                      <p:cBhvr>
                                        <p:cTn id="13" dur="2000"/>
                                        <p:tgtEl>
                                          <p:spTgt spid="5">
                                            <p:txEl>
                                              <p:pRg st="0" end="0"/>
                                            </p:txEl>
                                          </p:spTgt>
                                        </p:tgtEl>
                                        <p:attrNameLst>
                                          <p:attrName>ppt_h</p:attrName>
                                        </p:attrNameLst>
                                      </p:cBhvr>
                                      <p:tavLst>
                                        <p:tav tm="0">
                                          <p:val>
                                            <p:strVal val="ppt_h"/>
                                          </p:val>
                                        </p:tav>
                                        <p:tav tm="100000">
                                          <p:val>
                                            <p:strVal val="4*ppt_h"/>
                                          </p:val>
                                        </p:tav>
                                      </p:tavLst>
                                    </p:anim>
                                    <p:set>
                                      <p:cBhvr>
                                        <p:cTn id="14" dur="1" fill="hold">
                                          <p:stCondLst>
                                            <p:cond delay="1999"/>
                                          </p:stCondLst>
                                        </p:cTn>
                                        <p:tgtEl>
                                          <p:spTgt spid="5">
                                            <p:txEl>
                                              <p:pRg st="0" end="0"/>
                                            </p:txEl>
                                          </p:spTgt>
                                        </p:tgtEl>
                                        <p:attrNameLst>
                                          <p:attrName>style.visibility</p:attrName>
                                        </p:attrNameLst>
                                      </p:cBhvr>
                                      <p:to>
                                        <p:strVal val="hidden"/>
                                      </p:to>
                                    </p:set>
                                  </p:childTnLst>
                                </p:cTn>
                              </p:par>
                              <p:par>
                                <p:cTn id="15" presetID="3" presetClass="emph" presetSubtype="2" fill="hold" nodeType="withEffect">
                                  <p:stCondLst>
                                    <p:cond delay="0"/>
                                  </p:stCondLst>
                                  <p:childTnLst>
                                    <p:animClr clrSpc="rgb" dir="cw">
                                      <p:cBhvr override="childStyle">
                                        <p:cTn id="16" dur="1500" fill="hold"/>
                                        <p:tgtEl>
                                          <p:spTgt spid="5">
                                            <p:txEl>
                                              <p:pRg st="0" end="0"/>
                                            </p:txEl>
                                          </p:spTgt>
                                        </p:tgtEl>
                                        <p:attrNameLst>
                                          <p:attrName>style.color</p:attrName>
                                        </p:attrNameLst>
                                      </p:cBhvr>
                                      <p:to>
                                        <a:srgbClr val="FFB81C"/>
                                      </p:to>
                                    </p:animClr>
                                  </p:childTnLst>
                                </p:cTn>
                              </p:par>
                              <p:par>
                                <p:cTn id="17" presetID="1" presetClass="exit"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par>
                          <p:cTn id="19" fill="hold">
                            <p:stCondLst>
                              <p:cond delay="2750"/>
                            </p:stCondLst>
                            <p:childTnLst>
                              <p:par>
                                <p:cTn id="20" presetID="6" presetClass="entr" presetSubtype="16"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1000"/>
                                        <p:tgtEl>
                                          <p:spTgt spid="6"/>
                                        </p:tgtEl>
                                      </p:cBhvr>
                                    </p:animEffect>
                                  </p:childTnLst>
                                </p:cTn>
                              </p:par>
                            </p:childTnLst>
                          </p:cTn>
                        </p:par>
                        <p:par>
                          <p:cTn id="23" fill="hold">
                            <p:stCondLst>
                              <p:cond delay="3750"/>
                            </p:stCondLst>
                            <p:childTnLst>
                              <p:par>
                                <p:cTn id="24" presetID="31" presetClass="entr" presetSubtype="0"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750" fill="hold"/>
                                        <p:tgtEl>
                                          <p:spTgt spid="26"/>
                                        </p:tgtEl>
                                        <p:attrNameLst>
                                          <p:attrName>ppt_w</p:attrName>
                                        </p:attrNameLst>
                                      </p:cBhvr>
                                      <p:tavLst>
                                        <p:tav tm="0">
                                          <p:val>
                                            <p:fltVal val="0"/>
                                          </p:val>
                                        </p:tav>
                                        <p:tav tm="100000">
                                          <p:val>
                                            <p:strVal val="#ppt_w"/>
                                          </p:val>
                                        </p:tav>
                                      </p:tavLst>
                                    </p:anim>
                                    <p:anim calcmode="lin" valueType="num">
                                      <p:cBhvr>
                                        <p:cTn id="27" dur="750" fill="hold"/>
                                        <p:tgtEl>
                                          <p:spTgt spid="26"/>
                                        </p:tgtEl>
                                        <p:attrNameLst>
                                          <p:attrName>ppt_h</p:attrName>
                                        </p:attrNameLst>
                                      </p:cBhvr>
                                      <p:tavLst>
                                        <p:tav tm="0">
                                          <p:val>
                                            <p:fltVal val="0"/>
                                          </p:val>
                                        </p:tav>
                                        <p:tav tm="100000">
                                          <p:val>
                                            <p:strVal val="#ppt_h"/>
                                          </p:val>
                                        </p:tav>
                                      </p:tavLst>
                                    </p:anim>
                                    <p:anim calcmode="lin" valueType="num">
                                      <p:cBhvr>
                                        <p:cTn id="28" dur="750" fill="hold"/>
                                        <p:tgtEl>
                                          <p:spTgt spid="26"/>
                                        </p:tgtEl>
                                        <p:attrNameLst>
                                          <p:attrName>style.rotation</p:attrName>
                                        </p:attrNameLst>
                                      </p:cBhvr>
                                      <p:tavLst>
                                        <p:tav tm="0">
                                          <p:val>
                                            <p:fltVal val="90"/>
                                          </p:val>
                                        </p:tav>
                                        <p:tav tm="100000">
                                          <p:val>
                                            <p:fltVal val="0"/>
                                          </p:val>
                                        </p:tav>
                                      </p:tavLst>
                                    </p:anim>
                                    <p:animEffect transition="in" filter="fade">
                                      <p:cBhvr>
                                        <p:cTn id="29" dur="750"/>
                                        <p:tgtEl>
                                          <p:spTgt spid="26"/>
                                        </p:tgtEl>
                                      </p:cBhvr>
                                    </p:animEffect>
                                  </p:childTnLst>
                                </p:cTn>
                              </p:par>
                            </p:childTnLst>
                          </p:cTn>
                        </p:par>
                        <p:par>
                          <p:cTn id="30" fill="hold">
                            <p:stCondLst>
                              <p:cond delay="4500"/>
                            </p:stCondLst>
                            <p:childTnLst>
                              <p:par>
                                <p:cTn id="31" presetID="6" presetClass="emph" presetSubtype="0" fill="hold" grpId="1" nodeType="afterEffect">
                                  <p:stCondLst>
                                    <p:cond delay="0"/>
                                  </p:stCondLst>
                                  <p:childTnLst>
                                    <p:animScale>
                                      <p:cBhvr>
                                        <p:cTn id="32" dur="75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5" grpId="1" build="allAtOnce"/>
      <p:bldP spid="5" grpId="2" build="allAtOnce"/>
      <p:bldP spid="4" grpId="0"/>
      <p:bldP spid="6" grpId="0"/>
      <p:bldP spid="26" grpId="0"/>
      <p:bldP spid="26"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3" descr="A purple lines on a black background&#10;&#10;Description automatically generated">
            <a:extLst>
              <a:ext uri="{FF2B5EF4-FFF2-40B4-BE49-F238E27FC236}">
                <a16:creationId xmlns:a16="http://schemas.microsoft.com/office/drawing/2014/main" id="{34032B1C-064C-8839-92DD-ED28C286AE01}"/>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670072" y="-3323317"/>
            <a:ext cx="14887517" cy="16070630"/>
          </a:xfrm>
          <a:prstGeom prst="rect">
            <a:avLst/>
          </a:prstGeom>
        </p:spPr>
      </p:pic>
      <p:sp>
        <p:nvSpPr>
          <p:cNvPr id="5" name="TextBox 4">
            <a:extLst>
              <a:ext uri="{FF2B5EF4-FFF2-40B4-BE49-F238E27FC236}">
                <a16:creationId xmlns:a16="http://schemas.microsoft.com/office/drawing/2014/main" id="{C9779D07-B7DE-2CA9-F780-8FDCC6FA484E}"/>
              </a:ext>
            </a:extLst>
          </p:cNvPr>
          <p:cNvSpPr txBox="1"/>
          <p:nvPr/>
        </p:nvSpPr>
        <p:spPr>
          <a:xfrm>
            <a:off x="419436" y="280729"/>
            <a:ext cx="8030336" cy="769441"/>
          </a:xfrm>
          <a:prstGeom prst="rect">
            <a:avLst/>
          </a:prstGeom>
          <a:noFill/>
        </p:spPr>
        <p:txBody>
          <a:bodyPr wrap="square" rtlCol="0">
            <a:spAutoFit/>
          </a:bodyPr>
          <a:lstStyle/>
          <a:p>
            <a:pPr marL="0" marR="0" lvl="0" indent="0" defTabSz="41275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a:ln w="12700">
                  <a:solidFill>
                    <a:srgbClr val="05C3DE"/>
                  </a:solidFill>
                </a:ln>
                <a:solidFill>
                  <a:srgbClr val="05C3DE"/>
                </a:solidFill>
                <a:effectLst/>
                <a:uLnTx/>
                <a:uFillTx/>
                <a:latin typeface="Century Gothic" panose="020F0302020204030204"/>
                <a:ea typeface="+mn-ea"/>
                <a:cs typeface="+mn-cs"/>
              </a:rPr>
              <a:t>ROLE OF THE COORDINATOR</a:t>
            </a:r>
            <a:endParaRPr kumimoji="0" lang="en-US" sz="2800" b="1" i="0" u="none" strike="noStrike" kern="1200" cap="none" spc="0" normalizeH="0" baseline="0" noProof="0">
              <a:ln>
                <a:noFill/>
              </a:ln>
              <a:solidFill>
                <a:srgbClr val="FFFFFF"/>
              </a:solidFill>
              <a:effectLst/>
              <a:uLnTx/>
              <a:uFillTx/>
              <a:latin typeface="Century Gothic"/>
              <a:sym typeface="Century Gothic"/>
            </a:endParaRPr>
          </a:p>
        </p:txBody>
      </p:sp>
      <p:pic>
        <p:nvPicPr>
          <p:cNvPr id="3" name="Picture 2">
            <a:extLst>
              <a:ext uri="{FF2B5EF4-FFF2-40B4-BE49-F238E27FC236}">
                <a16:creationId xmlns:a16="http://schemas.microsoft.com/office/drawing/2014/main" id="{54D6F182-330C-D2C3-99AC-290490AD5547}"/>
              </a:ext>
            </a:extLst>
          </p:cNvPr>
          <p:cNvPicPr>
            <a:picLocks noChangeAspect="1"/>
          </p:cNvPicPr>
          <p:nvPr/>
        </p:nvPicPr>
        <p:blipFill rotWithShape="1">
          <a:blip r:embed="rId4">
            <a:extLst>
              <a:ext uri="{28A0092B-C50C-407E-A947-70E740481C1C}">
                <a14:useLocalDpi xmlns:a14="http://schemas.microsoft.com/office/drawing/2010/main" val="0"/>
              </a:ext>
            </a:extLst>
          </a:blip>
          <a:srcRect t="6329" b="3951"/>
          <a:stretch/>
        </p:blipFill>
        <p:spPr>
          <a:xfrm>
            <a:off x="8281760" y="1443825"/>
            <a:ext cx="3641116" cy="4355727"/>
          </a:xfrm>
          <a:prstGeom prst="rect">
            <a:avLst/>
          </a:prstGeom>
          <a:ln w="76200">
            <a:solidFill>
              <a:schemeClr val="tx1"/>
            </a:solidFill>
          </a:ln>
        </p:spPr>
      </p:pic>
      <p:sp>
        <p:nvSpPr>
          <p:cNvPr id="9" name="TextBox 8">
            <a:extLst>
              <a:ext uri="{FF2B5EF4-FFF2-40B4-BE49-F238E27FC236}">
                <a16:creationId xmlns:a16="http://schemas.microsoft.com/office/drawing/2014/main" id="{CDC3DF68-8A7A-01F9-10CE-A4EA63FBBAEC}"/>
              </a:ext>
            </a:extLst>
          </p:cNvPr>
          <p:cNvSpPr txBox="1"/>
          <p:nvPr/>
        </p:nvSpPr>
        <p:spPr>
          <a:xfrm>
            <a:off x="419436" y="1172164"/>
            <a:ext cx="7208915" cy="1261884"/>
          </a:xfrm>
          <a:prstGeom prst="rect">
            <a:avLst/>
          </a:prstGeom>
          <a:noFill/>
        </p:spPr>
        <p:txBody>
          <a:bodyPr wrap="square" rtlCol="0">
            <a:spAutoFit/>
          </a:bodyPr>
          <a:lstStyle/>
          <a:p>
            <a:pPr>
              <a:defRPr/>
            </a:pPr>
            <a:r>
              <a:rPr lang="en-US" sz="2800" b="1">
                <a:solidFill>
                  <a:srgbClr val="FFFFFF"/>
                </a:solidFill>
                <a:latin typeface="Century Gothic"/>
              </a:rPr>
              <a:t>Promote ArtsWave</a:t>
            </a:r>
          </a:p>
          <a:p>
            <a:pPr>
              <a:defRPr/>
            </a:pPr>
            <a:r>
              <a:rPr lang="en-US" sz="2400">
                <a:solidFill>
                  <a:srgbClr val="FFFFFF"/>
                </a:solidFill>
                <a:latin typeface="Century Gothic"/>
              </a:rPr>
              <a:t>What the arts do, how to give, information on events, etc.</a:t>
            </a:r>
          </a:p>
        </p:txBody>
      </p:sp>
      <p:sp>
        <p:nvSpPr>
          <p:cNvPr id="2" name="TextBox 1">
            <a:extLst>
              <a:ext uri="{FF2B5EF4-FFF2-40B4-BE49-F238E27FC236}">
                <a16:creationId xmlns:a16="http://schemas.microsoft.com/office/drawing/2014/main" id="{5A125D11-0F92-96EF-8971-710F31FF7A77}"/>
              </a:ext>
            </a:extLst>
          </p:cNvPr>
          <p:cNvSpPr txBox="1"/>
          <p:nvPr/>
        </p:nvSpPr>
        <p:spPr>
          <a:xfrm>
            <a:off x="419433" y="2610461"/>
            <a:ext cx="7208915" cy="1261884"/>
          </a:xfrm>
          <a:prstGeom prst="rect">
            <a:avLst/>
          </a:prstGeom>
          <a:noFill/>
        </p:spPr>
        <p:txBody>
          <a:bodyPr wrap="square" rtlCol="0">
            <a:spAutoFit/>
          </a:bodyPr>
          <a:lstStyle/>
          <a:p>
            <a:pPr>
              <a:defRPr/>
            </a:pPr>
            <a:r>
              <a:rPr lang="en-US" sz="2800" b="1">
                <a:solidFill>
                  <a:srgbClr val="FFFFFF"/>
                </a:solidFill>
                <a:latin typeface="Century Gothic"/>
              </a:rPr>
              <a:t>Drive Response</a:t>
            </a:r>
          </a:p>
          <a:p>
            <a:pPr>
              <a:defRPr/>
            </a:pPr>
            <a:r>
              <a:rPr lang="en-US" sz="2400">
                <a:solidFill>
                  <a:srgbClr val="FFFFFF"/>
                </a:solidFill>
                <a:latin typeface="Century Gothic"/>
              </a:rPr>
              <a:t>Schedule/send communications, organize engagement efforts</a:t>
            </a:r>
          </a:p>
        </p:txBody>
      </p:sp>
      <p:sp>
        <p:nvSpPr>
          <p:cNvPr id="6" name="TextBox 5">
            <a:extLst>
              <a:ext uri="{FF2B5EF4-FFF2-40B4-BE49-F238E27FC236}">
                <a16:creationId xmlns:a16="http://schemas.microsoft.com/office/drawing/2014/main" id="{7EC9AC7F-9B9E-D8BA-F7D9-B34FEDCEA5B3}"/>
              </a:ext>
            </a:extLst>
          </p:cNvPr>
          <p:cNvSpPr txBox="1"/>
          <p:nvPr/>
        </p:nvSpPr>
        <p:spPr>
          <a:xfrm>
            <a:off x="419433" y="4048758"/>
            <a:ext cx="7208915" cy="892552"/>
          </a:xfrm>
          <a:prstGeom prst="rect">
            <a:avLst/>
          </a:prstGeom>
          <a:noFill/>
        </p:spPr>
        <p:txBody>
          <a:bodyPr wrap="square" rtlCol="0">
            <a:spAutoFit/>
          </a:bodyPr>
          <a:lstStyle/>
          <a:p>
            <a:pPr>
              <a:defRPr/>
            </a:pPr>
            <a:r>
              <a:rPr lang="en-US" sz="2800" b="1">
                <a:solidFill>
                  <a:srgbClr val="FFFFFF"/>
                </a:solidFill>
                <a:latin typeface="Century Gothic"/>
              </a:rPr>
              <a:t>Encourage Giving</a:t>
            </a:r>
          </a:p>
          <a:p>
            <a:pPr>
              <a:defRPr/>
            </a:pPr>
            <a:r>
              <a:rPr lang="en-US" sz="2400">
                <a:solidFill>
                  <a:srgbClr val="FFFFFF"/>
                </a:solidFill>
                <a:latin typeface="Century Gothic"/>
              </a:rPr>
              <a:t>Be creative!</a:t>
            </a:r>
          </a:p>
        </p:txBody>
      </p:sp>
      <p:sp>
        <p:nvSpPr>
          <p:cNvPr id="7" name="TextBox 6">
            <a:extLst>
              <a:ext uri="{FF2B5EF4-FFF2-40B4-BE49-F238E27FC236}">
                <a16:creationId xmlns:a16="http://schemas.microsoft.com/office/drawing/2014/main" id="{08485B7C-96A3-B5C8-B84A-EDDC6975829C}"/>
              </a:ext>
            </a:extLst>
          </p:cNvPr>
          <p:cNvSpPr txBox="1"/>
          <p:nvPr/>
        </p:nvSpPr>
        <p:spPr>
          <a:xfrm>
            <a:off x="419433" y="5117723"/>
            <a:ext cx="7208915" cy="892552"/>
          </a:xfrm>
          <a:prstGeom prst="rect">
            <a:avLst/>
          </a:prstGeom>
          <a:noFill/>
        </p:spPr>
        <p:txBody>
          <a:bodyPr wrap="square" rtlCol="0">
            <a:spAutoFit/>
          </a:bodyPr>
          <a:lstStyle/>
          <a:p>
            <a:pPr>
              <a:defRPr/>
            </a:pPr>
            <a:r>
              <a:rPr lang="en-US" sz="2800" b="1">
                <a:solidFill>
                  <a:srgbClr val="FFFFFF"/>
                </a:solidFill>
                <a:latin typeface="Century Gothic"/>
              </a:rPr>
              <a:t>Tell the Story of the Arts</a:t>
            </a:r>
          </a:p>
          <a:p>
            <a:pPr>
              <a:defRPr/>
            </a:pPr>
            <a:r>
              <a:rPr lang="en-US" sz="2400">
                <a:solidFill>
                  <a:srgbClr val="FFFFFF"/>
                </a:solidFill>
                <a:latin typeface="Century Gothic"/>
              </a:rPr>
              <a:t>Use our resources and make it personal!</a:t>
            </a:r>
          </a:p>
        </p:txBody>
      </p:sp>
    </p:spTree>
    <p:extLst>
      <p:ext uri="{BB962C8B-B14F-4D97-AF65-F5344CB8AC3E}">
        <p14:creationId xmlns:p14="http://schemas.microsoft.com/office/powerpoint/2010/main" val="307982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Picture 1" descr="A black and purple background with lines&#10;&#10;Description automatically generated">
            <a:extLst>
              <a:ext uri="{FF2B5EF4-FFF2-40B4-BE49-F238E27FC236}">
                <a16:creationId xmlns:a16="http://schemas.microsoft.com/office/drawing/2014/main" id="{E4B4379C-4EC7-6A6C-A4BF-E6E6FC472F8A}"/>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58519" y="-3019702"/>
            <a:ext cx="12683819" cy="12718762"/>
          </a:xfrm>
          <a:prstGeom prst="rect">
            <a:avLst/>
          </a:prstGeom>
          <a:effectLst/>
        </p:spPr>
      </p:pic>
      <p:sp>
        <p:nvSpPr>
          <p:cNvPr id="5" name="TextBox 4">
            <a:extLst>
              <a:ext uri="{FF2B5EF4-FFF2-40B4-BE49-F238E27FC236}">
                <a16:creationId xmlns:a16="http://schemas.microsoft.com/office/drawing/2014/main" id="{C9779D07-B7DE-2CA9-F780-8FDCC6FA484E}"/>
              </a:ext>
            </a:extLst>
          </p:cNvPr>
          <p:cNvSpPr txBox="1"/>
          <p:nvPr/>
        </p:nvSpPr>
        <p:spPr>
          <a:xfrm>
            <a:off x="447372" y="253955"/>
            <a:ext cx="10265718" cy="769441"/>
          </a:xfrm>
          <a:prstGeom prst="rect">
            <a:avLst/>
          </a:prstGeom>
          <a:noFill/>
        </p:spPr>
        <p:txBody>
          <a:bodyPr wrap="square" rtlCol="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a:ln w="12700">
                  <a:solidFill>
                    <a:srgbClr val="05C3DE"/>
                  </a:solidFill>
                </a:ln>
                <a:solidFill>
                  <a:srgbClr val="05C3DE"/>
                </a:solidFill>
                <a:effectLst/>
                <a:uLnTx/>
                <a:uFillTx/>
                <a:latin typeface="Century Gothic" panose="020F0302020204030204"/>
                <a:ea typeface="+mn-ea"/>
                <a:cs typeface="+mn-cs"/>
              </a:rPr>
              <a:t>BEST PRACTICES</a:t>
            </a:r>
            <a:endParaRPr kumimoji="0" lang="en-US" sz="4400" b="1"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6" name="Picture 5" descr="A red and yellow logo&#10;&#10;Description automatically generated">
            <a:extLst>
              <a:ext uri="{FF2B5EF4-FFF2-40B4-BE49-F238E27FC236}">
                <a16:creationId xmlns:a16="http://schemas.microsoft.com/office/drawing/2014/main" id="{DAB60773-7115-A2AB-CBA6-DA091F23E1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840" y="1368759"/>
            <a:ext cx="350048" cy="478787"/>
          </a:xfrm>
          <a:prstGeom prst="rect">
            <a:avLst/>
          </a:prstGeom>
        </p:spPr>
      </p:pic>
      <p:pic>
        <p:nvPicPr>
          <p:cNvPr id="11" name="Picture 10" descr="A red and blue waves&#10;&#10;Description automatically generated">
            <a:extLst>
              <a:ext uri="{FF2B5EF4-FFF2-40B4-BE49-F238E27FC236}">
                <a16:creationId xmlns:a16="http://schemas.microsoft.com/office/drawing/2014/main" id="{DCB78A05-16D2-FC41-42A6-CD2C7590B6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873423"/>
            <a:ext cx="12338613" cy="2177336"/>
          </a:xfrm>
          <a:prstGeom prst="rect">
            <a:avLst/>
          </a:prstGeom>
        </p:spPr>
      </p:pic>
      <p:sp>
        <p:nvSpPr>
          <p:cNvPr id="3" name="TextBox 2">
            <a:extLst>
              <a:ext uri="{FF2B5EF4-FFF2-40B4-BE49-F238E27FC236}">
                <a16:creationId xmlns:a16="http://schemas.microsoft.com/office/drawing/2014/main" id="{00ECF6A8-025D-FFC3-1291-F6F10F786669}"/>
              </a:ext>
            </a:extLst>
          </p:cNvPr>
          <p:cNvSpPr txBox="1"/>
          <p:nvPr/>
        </p:nvSpPr>
        <p:spPr>
          <a:xfrm>
            <a:off x="1744446" y="1284986"/>
            <a:ext cx="7671570" cy="64633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entury Gothic" panose="020F0302020204030204"/>
                <a:ea typeface="+mn-ea"/>
                <a:cs typeface="+mn-cs"/>
              </a:rPr>
              <a:t>Schedule a speaker, artist, entertainment, etc. during a meeting or as a standalone event</a:t>
            </a:r>
          </a:p>
        </p:txBody>
      </p:sp>
      <p:pic>
        <p:nvPicPr>
          <p:cNvPr id="4" name="Picture 3" descr="A red and yellow logo&#10;&#10;Description automatically generated">
            <a:extLst>
              <a:ext uri="{FF2B5EF4-FFF2-40B4-BE49-F238E27FC236}">
                <a16:creationId xmlns:a16="http://schemas.microsoft.com/office/drawing/2014/main" id="{8158C8C3-6D11-9BBC-74C2-F5458F09F5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840" y="2273302"/>
            <a:ext cx="350048" cy="478787"/>
          </a:xfrm>
          <a:prstGeom prst="rect">
            <a:avLst/>
          </a:prstGeom>
        </p:spPr>
      </p:pic>
      <p:pic>
        <p:nvPicPr>
          <p:cNvPr id="10" name="Picture 9" descr="A red and yellow logo&#10;&#10;Description automatically generated">
            <a:extLst>
              <a:ext uri="{FF2B5EF4-FFF2-40B4-BE49-F238E27FC236}">
                <a16:creationId xmlns:a16="http://schemas.microsoft.com/office/drawing/2014/main" id="{9C277458-D968-E26B-8D08-CCEEB340B6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840" y="3088605"/>
            <a:ext cx="350048" cy="478787"/>
          </a:xfrm>
          <a:prstGeom prst="rect">
            <a:avLst/>
          </a:prstGeom>
        </p:spPr>
      </p:pic>
      <p:pic>
        <p:nvPicPr>
          <p:cNvPr id="12" name="Picture 11" descr="A red and yellow logo&#10;&#10;Description automatically generated">
            <a:extLst>
              <a:ext uri="{FF2B5EF4-FFF2-40B4-BE49-F238E27FC236}">
                <a16:creationId xmlns:a16="http://schemas.microsoft.com/office/drawing/2014/main" id="{F8CC4A6A-13A8-B5B6-960A-5421166295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840" y="3769480"/>
            <a:ext cx="350048" cy="478787"/>
          </a:xfrm>
          <a:prstGeom prst="rect">
            <a:avLst/>
          </a:prstGeom>
        </p:spPr>
      </p:pic>
      <p:pic>
        <p:nvPicPr>
          <p:cNvPr id="13" name="Picture 12" descr="A red and yellow logo&#10;&#10;Description automatically generated">
            <a:extLst>
              <a:ext uri="{FF2B5EF4-FFF2-40B4-BE49-F238E27FC236}">
                <a16:creationId xmlns:a16="http://schemas.microsoft.com/office/drawing/2014/main" id="{B8992D02-846D-92B2-9FBA-08406313C0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650" y="4477728"/>
            <a:ext cx="350048" cy="478787"/>
          </a:xfrm>
          <a:prstGeom prst="rect">
            <a:avLst/>
          </a:prstGeom>
        </p:spPr>
      </p:pic>
      <p:pic>
        <p:nvPicPr>
          <p:cNvPr id="14" name="Picture 13" descr="A red and yellow logo&#10;&#10;Description automatically generated">
            <a:extLst>
              <a:ext uri="{FF2B5EF4-FFF2-40B4-BE49-F238E27FC236}">
                <a16:creationId xmlns:a16="http://schemas.microsoft.com/office/drawing/2014/main" id="{5D26BFBD-03E9-E1E9-75DD-84742C6F7D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650" y="5146368"/>
            <a:ext cx="350048" cy="478787"/>
          </a:xfrm>
          <a:prstGeom prst="rect">
            <a:avLst/>
          </a:prstGeom>
        </p:spPr>
      </p:pic>
      <p:sp>
        <p:nvSpPr>
          <p:cNvPr id="7" name="TextBox 6">
            <a:extLst>
              <a:ext uri="{FF2B5EF4-FFF2-40B4-BE49-F238E27FC236}">
                <a16:creationId xmlns:a16="http://schemas.microsoft.com/office/drawing/2014/main" id="{E6EB84A8-BA6B-1BF4-50B5-27DE6B1B446F}"/>
              </a:ext>
            </a:extLst>
          </p:cNvPr>
          <p:cNvSpPr txBox="1"/>
          <p:nvPr/>
        </p:nvSpPr>
        <p:spPr>
          <a:xfrm>
            <a:off x="1744446" y="2189529"/>
            <a:ext cx="7671570" cy="64633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entury Gothic" panose="020F0302020204030204"/>
                <a:ea typeface="+mn-ea"/>
                <a:cs typeface="+mn-cs"/>
              </a:rPr>
              <a:t>Engage Leadership &amp; include them in your events, meetings and communications</a:t>
            </a:r>
          </a:p>
        </p:txBody>
      </p:sp>
      <p:sp>
        <p:nvSpPr>
          <p:cNvPr id="8" name="TextBox 7">
            <a:extLst>
              <a:ext uri="{FF2B5EF4-FFF2-40B4-BE49-F238E27FC236}">
                <a16:creationId xmlns:a16="http://schemas.microsoft.com/office/drawing/2014/main" id="{CFDA8DF0-AE23-82E6-87E6-478A1482F206}"/>
              </a:ext>
            </a:extLst>
          </p:cNvPr>
          <p:cNvSpPr txBox="1"/>
          <p:nvPr/>
        </p:nvSpPr>
        <p:spPr>
          <a:xfrm>
            <a:off x="1744446" y="3138670"/>
            <a:ext cx="7671570" cy="3693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entury Gothic" panose="020F0302020204030204"/>
                <a:ea typeface="+mn-ea"/>
                <a:cs typeface="+mn-cs"/>
              </a:rPr>
              <a:t>Promote </a:t>
            </a:r>
            <a:r>
              <a:rPr kumimoji="0" lang="en-US" sz="1800" b="1" i="0" u="none" strike="noStrike" kern="1200" cap="none" spc="0" normalizeH="0" baseline="0" noProof="0" err="1">
                <a:ln>
                  <a:noFill/>
                </a:ln>
                <a:solidFill>
                  <a:srgbClr val="FFFFFF"/>
                </a:solidFill>
                <a:effectLst/>
                <a:uLnTx/>
                <a:uFillTx/>
                <a:latin typeface="Century Gothic" panose="020F0302020204030204"/>
                <a:ea typeface="+mn-ea"/>
                <a:cs typeface="+mn-cs"/>
              </a:rPr>
              <a:t>ArtsWave’s</a:t>
            </a:r>
            <a:r>
              <a:rPr kumimoji="0" lang="en-US" sz="1800" b="1" i="0" u="none" strike="noStrike" kern="1200" cap="none" spc="0" normalizeH="0" baseline="0" noProof="0">
                <a:ln>
                  <a:noFill/>
                </a:ln>
                <a:solidFill>
                  <a:srgbClr val="FFFFFF"/>
                </a:solidFill>
                <a:effectLst/>
                <a:uLnTx/>
                <a:uFillTx/>
                <a:latin typeface="Century Gothic" panose="020F0302020204030204"/>
                <a:ea typeface="+mn-ea"/>
                <a:cs typeface="+mn-cs"/>
              </a:rPr>
              <a:t> donor benefits!</a:t>
            </a:r>
          </a:p>
        </p:txBody>
      </p:sp>
      <p:sp>
        <p:nvSpPr>
          <p:cNvPr id="9" name="TextBox 8">
            <a:extLst>
              <a:ext uri="{FF2B5EF4-FFF2-40B4-BE49-F238E27FC236}">
                <a16:creationId xmlns:a16="http://schemas.microsoft.com/office/drawing/2014/main" id="{9B514744-FB8E-D0D6-3D46-1248F7633803}"/>
              </a:ext>
            </a:extLst>
          </p:cNvPr>
          <p:cNvSpPr txBox="1"/>
          <p:nvPr/>
        </p:nvSpPr>
        <p:spPr>
          <a:xfrm>
            <a:off x="1744446" y="3824207"/>
            <a:ext cx="7671570" cy="3693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entury Gothic" panose="020F0302020204030204"/>
                <a:ea typeface="+mn-ea"/>
                <a:cs typeface="+mn-cs"/>
              </a:rPr>
              <a:t>If you’re an </a:t>
            </a:r>
            <a:r>
              <a:rPr kumimoji="0" lang="en-US" sz="1800" b="1" i="0" u="none" strike="noStrike" kern="1200" cap="none" spc="0" normalizeH="0" baseline="0" noProof="0" err="1">
                <a:ln>
                  <a:noFill/>
                </a:ln>
                <a:solidFill>
                  <a:srgbClr val="FFFFFF"/>
                </a:solidFill>
                <a:effectLst/>
                <a:uLnTx/>
                <a:uFillTx/>
                <a:latin typeface="Century Gothic" panose="020F0302020204030204"/>
                <a:ea typeface="+mn-ea"/>
                <a:cs typeface="+mn-cs"/>
              </a:rPr>
              <a:t>Epledge</a:t>
            </a:r>
            <a:r>
              <a:rPr kumimoji="0" lang="en-US" sz="1800" b="1" i="0" u="none" strike="noStrike" kern="1200" cap="none" spc="0" normalizeH="0" baseline="0" noProof="0">
                <a:ln>
                  <a:noFill/>
                </a:ln>
                <a:solidFill>
                  <a:srgbClr val="FFFFFF"/>
                </a:solidFill>
                <a:effectLst/>
                <a:uLnTx/>
                <a:uFillTx/>
                <a:latin typeface="Century Gothic" panose="020F0302020204030204"/>
                <a:ea typeface="+mn-ea"/>
                <a:cs typeface="+mn-cs"/>
              </a:rPr>
              <a:t> company, provide data ASAP</a:t>
            </a:r>
          </a:p>
        </p:txBody>
      </p:sp>
      <p:sp>
        <p:nvSpPr>
          <p:cNvPr id="15" name="TextBox 14">
            <a:extLst>
              <a:ext uri="{FF2B5EF4-FFF2-40B4-BE49-F238E27FC236}">
                <a16:creationId xmlns:a16="http://schemas.microsoft.com/office/drawing/2014/main" id="{8376A337-6DEC-4956-E987-0CE27A42ABE1}"/>
              </a:ext>
            </a:extLst>
          </p:cNvPr>
          <p:cNvSpPr txBox="1"/>
          <p:nvPr/>
        </p:nvSpPr>
        <p:spPr>
          <a:xfrm>
            <a:off x="1744446" y="4532455"/>
            <a:ext cx="7671570" cy="3693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entury Gothic" panose="020F0302020204030204"/>
                <a:ea typeface="+mn-ea"/>
                <a:cs typeface="+mn-cs"/>
              </a:rPr>
              <a:t>Highlight any internal incentives (PTO, gift cards, etc.)</a:t>
            </a:r>
          </a:p>
        </p:txBody>
      </p:sp>
      <p:sp>
        <p:nvSpPr>
          <p:cNvPr id="16" name="TextBox 15">
            <a:extLst>
              <a:ext uri="{FF2B5EF4-FFF2-40B4-BE49-F238E27FC236}">
                <a16:creationId xmlns:a16="http://schemas.microsoft.com/office/drawing/2014/main" id="{08602AFA-9163-A3C2-2E6C-6625C07B2637}"/>
              </a:ext>
            </a:extLst>
          </p:cNvPr>
          <p:cNvSpPr txBox="1"/>
          <p:nvPr/>
        </p:nvSpPr>
        <p:spPr>
          <a:xfrm>
            <a:off x="1744446" y="5197605"/>
            <a:ext cx="7671570" cy="3693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entury Gothic" panose="020F0302020204030204"/>
                <a:ea typeface="+mn-ea"/>
                <a:cs typeface="+mn-cs"/>
              </a:rPr>
              <a:t>Emphasize that every gift makes an impact! </a:t>
            </a:r>
          </a:p>
        </p:txBody>
      </p:sp>
    </p:spTree>
    <p:extLst>
      <p:ext uri="{BB962C8B-B14F-4D97-AF65-F5344CB8AC3E}">
        <p14:creationId xmlns:p14="http://schemas.microsoft.com/office/powerpoint/2010/main" val="373944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3" descr="A purple lines on a black background&#10;&#10;Description automatically generated">
            <a:extLst>
              <a:ext uri="{FF2B5EF4-FFF2-40B4-BE49-F238E27FC236}">
                <a16:creationId xmlns:a16="http://schemas.microsoft.com/office/drawing/2014/main" id="{34032B1C-064C-8839-92DD-ED28C286AE01}"/>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670072" y="-3323317"/>
            <a:ext cx="14887517" cy="16070630"/>
          </a:xfrm>
          <a:prstGeom prst="rect">
            <a:avLst/>
          </a:prstGeom>
        </p:spPr>
      </p:pic>
      <p:sp>
        <p:nvSpPr>
          <p:cNvPr id="5" name="TextBox 4">
            <a:extLst>
              <a:ext uri="{FF2B5EF4-FFF2-40B4-BE49-F238E27FC236}">
                <a16:creationId xmlns:a16="http://schemas.microsoft.com/office/drawing/2014/main" id="{C9779D07-B7DE-2CA9-F780-8FDCC6FA484E}"/>
              </a:ext>
            </a:extLst>
          </p:cNvPr>
          <p:cNvSpPr txBox="1"/>
          <p:nvPr/>
        </p:nvSpPr>
        <p:spPr>
          <a:xfrm>
            <a:off x="139875" y="2144"/>
            <a:ext cx="6812358" cy="1446550"/>
          </a:xfrm>
          <a:prstGeom prst="rect">
            <a:avLst/>
          </a:prstGeom>
          <a:noFill/>
        </p:spPr>
        <p:txBody>
          <a:bodyPr wrap="square" rtlCol="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a:ln w="12700">
                  <a:solidFill>
                    <a:srgbClr val="05C3DE"/>
                  </a:solidFill>
                </a:ln>
                <a:solidFill>
                  <a:srgbClr val="05C3DE"/>
                </a:solidFill>
                <a:effectLst/>
                <a:uLnTx/>
                <a:uFillTx/>
                <a:latin typeface="Century Gothic" panose="020F0302020204030204"/>
                <a:ea typeface="+mn-ea"/>
                <a:cs typeface="+mn-cs"/>
              </a:rPr>
              <a:t>DISCUSSION</a:t>
            </a:r>
          </a:p>
          <a:p>
            <a:pPr marL="0" marR="0" lvl="0" indent="0" algn="l" defTabSz="412750" rtl="0" eaLnBrk="1" fontAlgn="auto" latinLnBrk="0" hangingPunct="0">
              <a:lnSpc>
                <a:spcPct val="100000"/>
              </a:lnSpc>
              <a:spcBef>
                <a:spcPts val="0"/>
              </a:spcBef>
              <a:spcAft>
                <a:spcPts val="0"/>
              </a:spcAft>
              <a:buClrTx/>
              <a:buSzTx/>
              <a:buFontTx/>
              <a:buNone/>
              <a:tabLst/>
              <a:defRPr/>
            </a:pPr>
            <a:endParaRPr lang="en-US" sz="1200" b="1" kern="0">
              <a:ln w="12700">
                <a:solidFill>
                  <a:srgbClr val="05C3DE"/>
                </a:solidFill>
              </a:ln>
              <a:solidFill>
                <a:srgbClr val="05C3DE"/>
              </a:solidFill>
              <a:latin typeface="Century Gothic" panose="020F0302020204030204"/>
            </a:endParaRP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3200" i="0" u="none" strike="noStrike" kern="0" cap="none" spc="0" normalizeH="0" baseline="0" noProof="0">
                <a:ln w="12700">
                  <a:solidFill>
                    <a:srgbClr val="05C3DE"/>
                  </a:solidFill>
                </a:ln>
                <a:solidFill>
                  <a:srgbClr val="05C3DE"/>
                </a:solidFill>
                <a:effectLst/>
                <a:uLnTx/>
                <a:uFillTx/>
                <a:latin typeface="Century Gothic" panose="020F0302020204030204"/>
                <a:ea typeface="+mn-ea"/>
                <a:cs typeface="+mn-cs"/>
              </a:rPr>
              <a:t>Guiding Topics:</a:t>
            </a:r>
            <a:endParaRPr kumimoji="0" lang="en-US" sz="320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nvGrpSpPr>
          <p:cNvPr id="2" name="Group 1">
            <a:extLst>
              <a:ext uri="{FF2B5EF4-FFF2-40B4-BE49-F238E27FC236}">
                <a16:creationId xmlns:a16="http://schemas.microsoft.com/office/drawing/2014/main" id="{93D75EAD-0795-4214-9195-E9F3192D2E7D}"/>
              </a:ext>
            </a:extLst>
          </p:cNvPr>
          <p:cNvGrpSpPr/>
          <p:nvPr/>
        </p:nvGrpSpPr>
        <p:grpSpPr>
          <a:xfrm>
            <a:off x="7066387" y="347793"/>
            <a:ext cx="2193399" cy="2201803"/>
            <a:chOff x="6042527" y="4545348"/>
            <a:chExt cx="2193399" cy="2201803"/>
          </a:xfrm>
        </p:grpSpPr>
        <p:sp>
          <p:nvSpPr>
            <p:cNvPr id="6" name="Oval 5">
              <a:extLst>
                <a:ext uri="{FF2B5EF4-FFF2-40B4-BE49-F238E27FC236}">
                  <a16:creationId xmlns:a16="http://schemas.microsoft.com/office/drawing/2014/main" id="{1DB8E5F1-84A1-EE33-7F20-98AD05311CD4}"/>
                </a:ext>
              </a:extLst>
            </p:cNvPr>
            <p:cNvSpPr/>
            <p:nvPr/>
          </p:nvSpPr>
          <p:spPr>
            <a:xfrm>
              <a:off x="6217394" y="4792303"/>
              <a:ext cx="1828800" cy="18288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7" name="Image">
              <a:extLst>
                <a:ext uri="{FF2B5EF4-FFF2-40B4-BE49-F238E27FC236}">
                  <a16:creationId xmlns:a16="http://schemas.microsoft.com/office/drawing/2014/main" id="{E6C1A09F-6CEA-92A1-7951-EA5CED4652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42527" y="4545348"/>
              <a:ext cx="2193399" cy="2201803"/>
            </a:xfrm>
            <a:prstGeom prst="rect">
              <a:avLst/>
            </a:prstGeom>
            <a:ln w="12700">
              <a:miter lim="400000"/>
            </a:ln>
          </p:spPr>
        </p:pic>
        <p:pic>
          <p:nvPicPr>
            <p:cNvPr id="8" name="Picture 7" descr="A purple and white pin with a white circle and a blue cross&#10;&#10;Description automatically generated">
              <a:extLst>
                <a:ext uri="{FF2B5EF4-FFF2-40B4-BE49-F238E27FC236}">
                  <a16:creationId xmlns:a16="http://schemas.microsoft.com/office/drawing/2014/main" id="{04E1B5AA-3D5B-7883-0392-DF11BE9A81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9838" y="4894383"/>
              <a:ext cx="1158775" cy="1593316"/>
            </a:xfrm>
            <a:prstGeom prst="rect">
              <a:avLst/>
            </a:prstGeom>
          </p:spPr>
        </p:pic>
      </p:grpSp>
      <p:pic>
        <p:nvPicPr>
          <p:cNvPr id="10" name="Picture 9" descr="A group of people posing for a photo&#10;&#10;Description automatically generated">
            <a:extLst>
              <a:ext uri="{FF2B5EF4-FFF2-40B4-BE49-F238E27FC236}">
                <a16:creationId xmlns:a16="http://schemas.microsoft.com/office/drawing/2014/main" id="{4E5734EB-F49F-AC07-AA2D-EE7AB766B266}"/>
              </a:ext>
            </a:extLst>
          </p:cNvPr>
          <p:cNvPicPr>
            <a:picLocks noChangeAspect="1"/>
          </p:cNvPicPr>
          <p:nvPr/>
        </p:nvPicPr>
        <p:blipFill rotWithShape="1">
          <a:blip r:embed="rId6">
            <a:extLst>
              <a:ext uri="{28A0092B-C50C-407E-A947-70E740481C1C}">
                <a14:useLocalDpi xmlns:a14="http://schemas.microsoft.com/office/drawing/2010/main" val="0"/>
              </a:ext>
            </a:extLst>
          </a:blip>
          <a:srcRect l="605" t="1066" r="891" b="695"/>
          <a:stretch/>
        </p:blipFill>
        <p:spPr>
          <a:xfrm>
            <a:off x="7066387" y="2913788"/>
            <a:ext cx="4808044" cy="3596419"/>
          </a:xfrm>
          <a:prstGeom prst="rect">
            <a:avLst/>
          </a:prstGeom>
        </p:spPr>
      </p:pic>
      <p:sp>
        <p:nvSpPr>
          <p:cNvPr id="3" name="TextBox 2">
            <a:extLst>
              <a:ext uri="{FF2B5EF4-FFF2-40B4-BE49-F238E27FC236}">
                <a16:creationId xmlns:a16="http://schemas.microsoft.com/office/drawing/2014/main" id="{2ABAFAE9-B8A7-06DA-ECB6-8591BCB9711B}"/>
              </a:ext>
            </a:extLst>
          </p:cNvPr>
          <p:cNvSpPr txBox="1"/>
          <p:nvPr/>
        </p:nvSpPr>
        <p:spPr>
          <a:xfrm>
            <a:off x="269516" y="1651212"/>
            <a:ext cx="6429516" cy="5355312"/>
          </a:xfrm>
          <a:prstGeom prst="rect">
            <a:avLst/>
          </a:prstGeom>
          <a:noFill/>
        </p:spPr>
        <p:txBody>
          <a:bodyPr wrap="square" rtlCol="0">
            <a:spAutoFit/>
          </a:bodyPr>
          <a:lstStyle/>
          <a:p>
            <a:r>
              <a:rPr lang="en-US" sz="1800">
                <a:solidFill>
                  <a:srgbClr val="FFFFFF"/>
                </a:solidFill>
                <a:latin typeface="Century Gothic" panose="020B0502020202020204" pitchFamily="34" charset="0"/>
                <a:ea typeface="Arial" panose="020B0604020202020204" pitchFamily="34" charset="0"/>
                <a:cs typeface="Arial" panose="020B0604020202020204" pitchFamily="34" charset="0"/>
              </a:rPr>
              <a:t>Differentiating the ArtsWave campaign and making it different each year</a:t>
            </a:r>
          </a:p>
          <a:p>
            <a:endParaRPr lang="en-US"/>
          </a:p>
          <a:p>
            <a:r>
              <a:rPr lang="en-US" sz="1800">
                <a:solidFill>
                  <a:srgbClr val="FFFFFF"/>
                </a:solidFill>
                <a:latin typeface="Century Gothic" panose="020B0502020202020204" pitchFamily="34" charset="0"/>
                <a:ea typeface="Arial" panose="020B0604020202020204" pitchFamily="34" charset="0"/>
                <a:cs typeface="Arial" panose="020B0604020202020204" pitchFamily="34" charset="0"/>
              </a:rPr>
              <a:t>E</a:t>
            </a:r>
            <a:r>
              <a:rPr lang="en-US" sz="1800">
                <a:solidFill>
                  <a:srgbClr val="FFFFFF"/>
                </a:solidFill>
                <a:effectLst/>
                <a:latin typeface="Century Gothic" panose="020B0502020202020204" pitchFamily="34" charset="0"/>
                <a:ea typeface="Arial" panose="020B0604020202020204" pitchFamily="34" charset="0"/>
                <a:cs typeface="Arial" panose="020B0604020202020204" pitchFamily="34" charset="0"/>
              </a:rPr>
              <a:t>ngaging employees and attracting new donors – how to get people interested!!</a:t>
            </a:r>
          </a:p>
          <a:p>
            <a:endParaRPr lang="en-US">
              <a:solidFill>
                <a:srgbClr val="FFFFFF"/>
              </a:solidFill>
              <a:latin typeface="Century Gothic" panose="020B0502020202020204" pitchFamily="34" charset="0"/>
              <a:ea typeface="Arial" panose="020B0604020202020204" pitchFamily="34" charset="0"/>
              <a:cs typeface="Arial" panose="020B0604020202020204" pitchFamily="34" charset="0"/>
            </a:endParaRPr>
          </a:p>
          <a:p>
            <a:r>
              <a:rPr lang="en-US" sz="1800">
                <a:solidFill>
                  <a:srgbClr val="FFFFFF"/>
                </a:solidFill>
                <a:effectLst/>
                <a:latin typeface="Century Gothic" panose="020B0502020202020204" pitchFamily="34" charset="0"/>
                <a:ea typeface="Arial" panose="020B0604020202020204" pitchFamily="34" charset="0"/>
                <a:cs typeface="Arial" panose="020B0604020202020204" pitchFamily="34" charset="0"/>
              </a:rPr>
              <a:t>Creative incentives/raffles beyond ArtsWave benefits</a:t>
            </a:r>
          </a:p>
          <a:p>
            <a:endParaRPr lang="en-US" sz="1800">
              <a:solidFill>
                <a:srgbClr val="FFFFFF"/>
              </a:solidFill>
              <a:effectLst/>
              <a:latin typeface="Century Gothic" panose="020B0502020202020204" pitchFamily="34" charset="0"/>
              <a:ea typeface="Arial" panose="020B0604020202020204" pitchFamily="34" charset="0"/>
              <a:cs typeface="Arial" panose="020B0604020202020204" pitchFamily="34" charset="0"/>
            </a:endParaRPr>
          </a:p>
          <a:p>
            <a:r>
              <a:rPr lang="en-US" sz="1800">
                <a:solidFill>
                  <a:srgbClr val="FFFFFF"/>
                </a:solidFill>
                <a:effectLst/>
                <a:latin typeface="Century Gothic" panose="020B0502020202020204" pitchFamily="34" charset="0"/>
                <a:ea typeface="Arial" panose="020B0604020202020204" pitchFamily="34" charset="0"/>
                <a:cs typeface="Arial" panose="020B0604020202020204" pitchFamily="34" charset="0"/>
              </a:rPr>
              <a:t>Special events ideas</a:t>
            </a:r>
            <a:r>
              <a:rPr lang="en-US" sz="1800">
                <a:solidFill>
                  <a:srgbClr val="FFFFFF"/>
                </a:solidFill>
                <a:latin typeface="Century Gothic" panose="020B0502020202020204" pitchFamily="34" charset="0"/>
                <a:ea typeface="Arial" panose="020B0604020202020204" pitchFamily="34" charset="0"/>
                <a:cs typeface="Arial" panose="020B0604020202020204" pitchFamily="34" charset="0"/>
              </a:rPr>
              <a:t>: </a:t>
            </a:r>
          </a:p>
          <a:p>
            <a:r>
              <a:rPr lang="en-US" sz="1800">
                <a:solidFill>
                  <a:srgbClr val="FFFFFF"/>
                </a:solidFill>
                <a:effectLst/>
                <a:latin typeface="Century Gothic" panose="020B0502020202020204" pitchFamily="34" charset="0"/>
                <a:ea typeface="Arial" panose="020B0604020202020204" pitchFamily="34" charset="0"/>
                <a:cs typeface="Arial" panose="020B0604020202020204" pitchFamily="34" charset="0"/>
              </a:rPr>
              <a:t>In-person or Virtual</a:t>
            </a:r>
            <a:endParaRPr lang="en-US" sz="1800">
              <a:solidFill>
                <a:srgbClr val="FFFFFF"/>
              </a:solidFill>
              <a:latin typeface="Times New Roman" panose="02020603050405020304" pitchFamily="18" charset="0"/>
              <a:ea typeface="Arial" panose="020B0604020202020204" pitchFamily="34" charset="0"/>
              <a:cs typeface="Times New Roman" panose="02020603050405020304" pitchFamily="18" charset="0"/>
            </a:endParaRPr>
          </a:p>
          <a:p>
            <a:endParaRPr lang="en-US">
              <a:solidFill>
                <a:srgbClr val="FFFFFF"/>
              </a:solidFill>
              <a:latin typeface="Century Gothic" panose="020B0502020202020204" pitchFamily="34" charset="0"/>
              <a:ea typeface="Arial" panose="020B0604020202020204" pitchFamily="34" charset="0"/>
              <a:cs typeface="Arial" panose="020B0604020202020204" pitchFamily="34" charset="0"/>
            </a:endParaRPr>
          </a:p>
          <a:p>
            <a:r>
              <a:rPr lang="en-US" sz="1800">
                <a:solidFill>
                  <a:srgbClr val="FFFFFF"/>
                </a:solidFill>
                <a:effectLst/>
                <a:latin typeface="Century Gothic" panose="020B0502020202020204" pitchFamily="34" charset="0"/>
                <a:ea typeface="Arial" panose="020B0604020202020204" pitchFamily="34" charset="0"/>
                <a:cs typeface="Arial" panose="020B0604020202020204" pitchFamily="34" charset="0"/>
              </a:rPr>
              <a:t>Leadership’s role in your campaign  </a:t>
            </a:r>
            <a:endParaRPr lang="en-US" sz="1800">
              <a:solidFill>
                <a:srgbClr val="FFFFFF"/>
              </a:solidFill>
              <a:latin typeface="Times New Roman" panose="02020603050405020304" pitchFamily="18" charset="0"/>
              <a:ea typeface="Arial" panose="020B0604020202020204" pitchFamily="34" charset="0"/>
              <a:cs typeface="Times New Roman" panose="02020603050405020304" pitchFamily="18" charset="0"/>
            </a:endParaRPr>
          </a:p>
          <a:p>
            <a:endParaRPr lang="en-US" sz="1800">
              <a:solidFill>
                <a:srgbClr val="FFFFFF"/>
              </a:solidFill>
              <a:effectLst/>
              <a:latin typeface="Century Gothic" panose="020B0502020202020204" pitchFamily="34" charset="0"/>
              <a:ea typeface="Arial" panose="020B0604020202020204" pitchFamily="34" charset="0"/>
              <a:cs typeface="Arial" panose="020B0604020202020204" pitchFamily="34" charset="0"/>
            </a:endParaRPr>
          </a:p>
          <a:p>
            <a:r>
              <a:rPr lang="en-US" sz="1800">
                <a:solidFill>
                  <a:srgbClr val="FFFFFF"/>
                </a:solidFill>
                <a:latin typeface="Century Gothic" panose="020B0502020202020204" pitchFamily="34" charset="0"/>
                <a:ea typeface="Arial" panose="020B0604020202020204" pitchFamily="34" charset="0"/>
                <a:cs typeface="Arial" panose="020B0604020202020204" pitchFamily="34" charset="0"/>
              </a:rPr>
              <a:t>Involving ERG/BRG/Affinity Groups</a:t>
            </a:r>
          </a:p>
          <a:p>
            <a:endParaRPr lang="en-US">
              <a:solidFill>
                <a:srgbClr val="FFFFFF"/>
              </a:solidFill>
              <a:latin typeface="Century Gothic" panose="020B0502020202020204" pitchFamily="34" charset="0"/>
              <a:ea typeface="Arial" panose="020B0604020202020204" pitchFamily="34" charset="0"/>
              <a:cs typeface="Arial" panose="020B0604020202020204" pitchFamily="34" charset="0"/>
            </a:endParaRPr>
          </a:p>
          <a:p>
            <a:r>
              <a:rPr lang="en-US" sz="1800">
                <a:solidFill>
                  <a:srgbClr val="FFFFFF"/>
                </a:solidFill>
                <a:effectLst/>
                <a:latin typeface="Century Gothic" panose="020B0502020202020204" pitchFamily="34" charset="0"/>
                <a:ea typeface="Arial" panose="020B0604020202020204" pitchFamily="34" charset="0"/>
                <a:cs typeface="Arial" panose="020B0604020202020204" pitchFamily="34" charset="0"/>
              </a:rPr>
              <a:t>Communication plans </a:t>
            </a:r>
          </a:p>
          <a:p>
            <a:endParaRPr lang="en-US" sz="1800">
              <a:solidFill>
                <a:srgbClr val="FFFFFF"/>
              </a:solidFill>
              <a:effectLst/>
              <a:latin typeface="Times New Roman" panose="02020603050405020304" pitchFamily="18" charset="0"/>
              <a:ea typeface="Arial" panose="020B0604020202020204" pitchFamily="34" charset="0"/>
              <a:cs typeface="Times New Roman" panose="02020603050405020304" pitchFamily="18" charset="0"/>
            </a:endParaRPr>
          </a:p>
          <a:p>
            <a:r>
              <a:rPr lang="en-US" sz="1800">
                <a:solidFill>
                  <a:srgbClr val="FFFFFF"/>
                </a:solidFill>
                <a:effectLst/>
                <a:latin typeface="Century Gothic" panose="020B0502020202020204" pitchFamily="34" charset="0"/>
                <a:ea typeface="Arial" panose="020B0604020202020204" pitchFamily="34" charset="0"/>
                <a:cs typeface="Arial" panose="020B0604020202020204" pitchFamily="34" charset="0"/>
              </a:rPr>
              <a:t>Setting goals</a:t>
            </a:r>
          </a:p>
          <a:p>
            <a:endParaRPr lang="en-US"/>
          </a:p>
        </p:txBody>
      </p:sp>
    </p:spTree>
    <p:extLst>
      <p:ext uri="{BB962C8B-B14F-4D97-AF65-F5344CB8AC3E}">
        <p14:creationId xmlns:p14="http://schemas.microsoft.com/office/powerpoint/2010/main" val="261546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F0E8"/>
        </a:solidFill>
        <a:effectLst/>
      </p:bgPr>
    </p:bg>
    <p:spTree>
      <p:nvGrpSpPr>
        <p:cNvPr id="1" name=""/>
        <p:cNvGrpSpPr/>
        <p:nvPr/>
      </p:nvGrpSpPr>
      <p:grpSpPr>
        <a:xfrm>
          <a:off x="0" y="0"/>
          <a:ext cx="0" cy="0"/>
          <a:chOff x="0" y="0"/>
          <a:chExt cx="0" cy="0"/>
        </a:xfrm>
      </p:grpSpPr>
      <p:pic>
        <p:nvPicPr>
          <p:cNvPr id="2" name="Picture 1" descr="A black and white map&#10;&#10;Description automatically generated">
            <a:extLst>
              <a:ext uri="{FF2B5EF4-FFF2-40B4-BE49-F238E27FC236}">
                <a16:creationId xmlns:a16="http://schemas.microsoft.com/office/drawing/2014/main" id="{7D4C8315-3202-E7D3-0671-916F3F41A6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919" y="-3019701"/>
            <a:ext cx="12683819" cy="12718761"/>
          </a:xfrm>
          <a:prstGeom prst="rect">
            <a:avLst/>
          </a:prstGeom>
        </p:spPr>
      </p:pic>
      <p:sp>
        <p:nvSpPr>
          <p:cNvPr id="15" name="TextBox 14">
            <a:extLst>
              <a:ext uri="{FF2B5EF4-FFF2-40B4-BE49-F238E27FC236}">
                <a16:creationId xmlns:a16="http://schemas.microsoft.com/office/drawing/2014/main" id="{BD691FA2-DCAC-7D10-18AA-7E0A4E844B46}"/>
              </a:ext>
            </a:extLst>
          </p:cNvPr>
          <p:cNvSpPr txBox="1"/>
          <p:nvPr/>
        </p:nvSpPr>
        <p:spPr>
          <a:xfrm>
            <a:off x="338782" y="413334"/>
            <a:ext cx="58688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4C008E"/>
                  </a:solidFill>
                </a:ln>
                <a:solidFill>
                  <a:srgbClr val="4C008E"/>
                </a:solidFill>
                <a:effectLst/>
                <a:uLnTx/>
                <a:uFillTx/>
                <a:latin typeface="Century Gothic" panose="020F0302020204030204"/>
                <a:ea typeface="+mn-ea"/>
                <a:cs typeface="+mn-cs"/>
              </a:rPr>
              <a:t>MATERIALS &amp; TOOLS</a:t>
            </a:r>
            <a:endParaRPr kumimoji="0" lang="en-US" sz="4400" b="1" i="0" u="none" strike="noStrike" kern="1200" cap="none" spc="0" normalizeH="0" baseline="0" noProof="0">
              <a:ln>
                <a:solidFill>
                  <a:srgbClr val="00C1DE"/>
                </a:solidFill>
              </a:ln>
              <a:solidFill>
                <a:srgbClr val="00C1DE"/>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1129FDCD-AEF8-1559-A3ED-C7FB25D18842}"/>
              </a:ext>
            </a:extLst>
          </p:cNvPr>
          <p:cNvSpPr txBox="1"/>
          <p:nvPr/>
        </p:nvSpPr>
        <p:spPr>
          <a:xfrm>
            <a:off x="754795" y="1371156"/>
            <a:ext cx="5027937" cy="23114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23A30"/>
                </a:solidFill>
                <a:effectLst/>
                <a:uLnTx/>
                <a:uFillTx/>
                <a:latin typeface="Century Gothic" panose="020B0502020202020204" pitchFamily="34" charset="0"/>
                <a:ea typeface="+mn-ea"/>
                <a:cs typeface="+mn-cs"/>
              </a:rPr>
              <a:t>Workplace</a:t>
            </a:r>
            <a:r>
              <a:rPr kumimoji="0" lang="en-US" sz="2000" b="1" i="0" u="none" strike="noStrike" kern="1200" cap="none" spc="0" normalizeH="0" noProof="0">
                <a:ln>
                  <a:noFill/>
                </a:ln>
                <a:solidFill>
                  <a:srgbClr val="F23A30"/>
                </a:solidFill>
                <a:effectLst/>
                <a:uLnTx/>
                <a:uFillTx/>
                <a:latin typeface="Century Gothic" panose="020B0502020202020204" pitchFamily="34" charset="0"/>
                <a:ea typeface="+mn-ea"/>
                <a:cs typeface="+mn-cs"/>
              </a:rPr>
              <a:t> Giving Toolkit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rgbClr val="111921"/>
              </a:solidFill>
              <a:latin typeface="Century Gothic" panose="020B0502020202020204" pitchFamily="34" charset="0"/>
            </a:endParaRPr>
          </a:p>
          <a:p>
            <a:pPr marL="0" marR="0" lvl="0" indent="0" algn="l" defTabSz="914400" rtl="0" eaLnBrk="1" fontAlgn="auto" latinLnBrk="0" hangingPunct="1">
              <a:lnSpc>
                <a:spcPct val="135000"/>
              </a:lnSpc>
              <a:spcBef>
                <a:spcPts val="0"/>
              </a:spcBef>
              <a:spcAft>
                <a:spcPts val="0"/>
              </a:spcAft>
              <a:buClrTx/>
              <a:buSzTx/>
              <a:buFontTx/>
              <a:buNone/>
              <a:tabLst/>
              <a:defRPr/>
            </a:pPr>
            <a:r>
              <a:rPr lang="en-US">
                <a:solidFill>
                  <a:srgbClr val="111921"/>
                </a:solidFill>
                <a:latin typeface="Century Gothic" panose="020B0502020202020204" pitchFamily="34" charset="0"/>
              </a:rPr>
              <a:t>   Email, letter and presentation templates</a:t>
            </a:r>
          </a:p>
          <a:p>
            <a:pPr marL="0" marR="0" lvl="0" indent="0" algn="l" defTabSz="914400" rtl="0" eaLnBrk="1" fontAlgn="auto" latinLnBrk="0" hangingPunct="1">
              <a:lnSpc>
                <a:spcPct val="135000"/>
              </a:lnSpc>
              <a:spcBef>
                <a:spcPts val="0"/>
              </a:spcBef>
              <a:spcAft>
                <a:spcPts val="0"/>
              </a:spcAft>
              <a:buClrTx/>
              <a:buSzTx/>
              <a:buFontTx/>
              <a:buNone/>
              <a:tabLst/>
              <a:defRPr/>
            </a:pPr>
            <a:r>
              <a:rPr lang="en-US">
                <a:solidFill>
                  <a:srgbClr val="111921"/>
                </a:solidFill>
                <a:latin typeface="Century Gothic" panose="020B0502020202020204" pitchFamily="34" charset="0"/>
              </a:rPr>
              <a:t>   Campaign supplies</a:t>
            </a:r>
          </a:p>
          <a:p>
            <a:pPr marL="0" marR="0" lvl="0" indent="0" algn="l" defTabSz="914400" rtl="0" eaLnBrk="1" fontAlgn="auto" latinLnBrk="0" hangingPunct="1">
              <a:lnSpc>
                <a:spcPct val="135000"/>
              </a:lnSpc>
              <a:spcBef>
                <a:spcPts val="0"/>
              </a:spcBef>
              <a:spcAft>
                <a:spcPts val="0"/>
              </a:spcAft>
              <a:buClrTx/>
              <a:buSzTx/>
              <a:buFontTx/>
              <a:buNone/>
              <a:tabLst/>
              <a:defRPr/>
            </a:pPr>
            <a:r>
              <a:rPr lang="en-US">
                <a:solidFill>
                  <a:srgbClr val="111921"/>
                </a:solidFill>
                <a:latin typeface="Century Gothic" panose="020B0502020202020204" pitchFamily="34" charset="0"/>
              </a:rPr>
              <a:t>   Speaker, artist, entertainment requests</a:t>
            </a:r>
          </a:p>
          <a:p>
            <a:pPr marL="0" marR="0" lvl="0" indent="0" algn="l" defTabSz="914400" rtl="0" eaLnBrk="1" fontAlgn="auto" latinLnBrk="0" hangingPunct="1">
              <a:lnSpc>
                <a:spcPct val="135000"/>
              </a:lnSpc>
              <a:spcBef>
                <a:spcPts val="0"/>
              </a:spcBef>
              <a:spcAft>
                <a:spcPts val="0"/>
              </a:spcAft>
              <a:buClrTx/>
              <a:buSzTx/>
              <a:buFontTx/>
              <a:buNone/>
              <a:tabLst/>
              <a:defRPr/>
            </a:pPr>
            <a:r>
              <a:rPr lang="en-US">
                <a:solidFill>
                  <a:srgbClr val="111921"/>
                </a:solidFill>
                <a:latin typeface="Century Gothic" panose="020B0502020202020204" pitchFamily="34" charset="0"/>
              </a:rPr>
              <a:t>   Campaign video library… and more!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1921"/>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2BA23099-5D19-5019-5E88-B0C90152294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8841" y="1910665"/>
            <a:ext cx="274320" cy="274320"/>
          </a:xfrm>
          <a:prstGeom prst="rect">
            <a:avLst/>
          </a:prstGeom>
        </p:spPr>
      </p:pic>
      <p:sp>
        <p:nvSpPr>
          <p:cNvPr id="6" name="TextBox 5">
            <a:extLst>
              <a:ext uri="{FF2B5EF4-FFF2-40B4-BE49-F238E27FC236}">
                <a16:creationId xmlns:a16="http://schemas.microsoft.com/office/drawing/2014/main" id="{64E5C375-94C2-2529-7DC0-4265C2467828}"/>
              </a:ext>
            </a:extLst>
          </p:cNvPr>
          <p:cNvSpPr txBox="1"/>
          <p:nvPr/>
        </p:nvSpPr>
        <p:spPr>
          <a:xfrm>
            <a:off x="754796" y="4254902"/>
            <a:ext cx="4615696" cy="25884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23A30"/>
                </a:solidFill>
                <a:effectLst/>
                <a:uLnTx/>
                <a:uFillTx/>
                <a:latin typeface="Century Gothic" panose="020B0502020202020204" pitchFamily="34" charset="0"/>
                <a:ea typeface="+mn-ea"/>
                <a:cs typeface="+mn-cs"/>
              </a:rPr>
              <a:t>Employee Coordinator Handbook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rgbClr val="111921"/>
              </a:solidFill>
              <a:latin typeface="Century Gothic" panose="020B0502020202020204" pitchFamily="34" charset="0"/>
            </a:endParaRPr>
          </a:p>
          <a:p>
            <a:pPr marL="0" marR="0" lvl="0" indent="0" algn="l" defTabSz="914400" rtl="0" eaLnBrk="1" fontAlgn="auto" latinLnBrk="0" hangingPunct="1">
              <a:lnSpc>
                <a:spcPct val="135000"/>
              </a:lnSpc>
              <a:spcBef>
                <a:spcPts val="0"/>
              </a:spcBef>
              <a:spcAft>
                <a:spcPts val="0"/>
              </a:spcAft>
              <a:buClrTx/>
              <a:buSzTx/>
              <a:buFontTx/>
              <a:buNone/>
              <a:tabLst/>
              <a:defRPr/>
            </a:pPr>
            <a:r>
              <a:rPr lang="en-US">
                <a:solidFill>
                  <a:srgbClr val="111921"/>
                </a:solidFill>
                <a:latin typeface="Century Gothic" panose="020B0502020202020204" pitchFamily="34" charset="0"/>
              </a:rPr>
              <a:t>   Campaign Ideas, Themes &amp; Examples</a:t>
            </a:r>
          </a:p>
          <a:p>
            <a:pPr marL="0" marR="0" lvl="0" indent="0" algn="l" defTabSz="914400" rtl="0" eaLnBrk="1" fontAlgn="auto" latinLnBrk="0" hangingPunct="1">
              <a:lnSpc>
                <a:spcPct val="135000"/>
              </a:lnSpc>
              <a:spcBef>
                <a:spcPts val="0"/>
              </a:spcBef>
              <a:spcAft>
                <a:spcPts val="0"/>
              </a:spcAft>
              <a:buClrTx/>
              <a:buSzTx/>
              <a:buFontTx/>
              <a:buNone/>
              <a:tabLst/>
              <a:defRPr/>
            </a:pPr>
            <a:r>
              <a:rPr lang="en-US">
                <a:solidFill>
                  <a:srgbClr val="111921"/>
                </a:solidFill>
                <a:latin typeface="Century Gothic" panose="020B0502020202020204" pitchFamily="34" charset="0"/>
              </a:rPr>
              <a:t>   Campaign Checklist</a:t>
            </a:r>
          </a:p>
          <a:p>
            <a:pPr marL="0" marR="0" lvl="0" indent="0" algn="l" defTabSz="914400" rtl="0" eaLnBrk="1" fontAlgn="auto" latinLnBrk="0" hangingPunct="1">
              <a:lnSpc>
                <a:spcPct val="135000"/>
              </a:lnSpc>
              <a:spcBef>
                <a:spcPts val="0"/>
              </a:spcBef>
              <a:spcAft>
                <a:spcPts val="0"/>
              </a:spcAft>
              <a:buClrTx/>
              <a:buSzTx/>
              <a:buFontTx/>
              <a:buNone/>
              <a:tabLst/>
              <a:defRPr/>
            </a:pPr>
            <a:r>
              <a:rPr lang="en-US">
                <a:solidFill>
                  <a:srgbClr val="111921"/>
                </a:solidFill>
                <a:latin typeface="Century Gothic" panose="020B0502020202020204" pitchFamily="34" charset="0"/>
              </a:rPr>
              <a:t>   General Campaign Info</a:t>
            </a:r>
          </a:p>
          <a:p>
            <a:pPr marL="0" marR="0" lvl="0" indent="0" algn="l" defTabSz="914400" rtl="0" eaLnBrk="1" fontAlgn="auto" latinLnBrk="0" hangingPunct="1">
              <a:lnSpc>
                <a:spcPct val="135000"/>
              </a:lnSpc>
              <a:spcBef>
                <a:spcPts val="0"/>
              </a:spcBef>
              <a:spcAft>
                <a:spcPts val="0"/>
              </a:spcAft>
              <a:buClrTx/>
              <a:buSzTx/>
              <a:buFontTx/>
              <a:buNone/>
              <a:tabLst/>
              <a:defRPr/>
            </a:pPr>
            <a:r>
              <a:rPr lang="en-US">
                <a:solidFill>
                  <a:srgbClr val="111921"/>
                </a:solidFill>
                <a:latin typeface="Century Gothic" panose="020B0502020202020204" pitchFamily="34" charset="0"/>
              </a:rPr>
              <a:t>   Donor Benefits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111921"/>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1921"/>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4E45A7B0-4E9F-2893-2422-B6B2A805F1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6693" y="2294887"/>
            <a:ext cx="274320" cy="274320"/>
          </a:xfrm>
          <a:prstGeom prst="rect">
            <a:avLst/>
          </a:prstGeom>
        </p:spPr>
      </p:pic>
      <p:pic>
        <p:nvPicPr>
          <p:cNvPr id="10" name="Picture 9">
            <a:extLst>
              <a:ext uri="{FF2B5EF4-FFF2-40B4-BE49-F238E27FC236}">
                <a16:creationId xmlns:a16="http://schemas.microsoft.com/office/drawing/2014/main" id="{89E65511-B307-EF68-F28C-0D9393E0A9C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7424" y="2653351"/>
            <a:ext cx="274320" cy="274320"/>
          </a:xfrm>
          <a:prstGeom prst="rect">
            <a:avLst/>
          </a:prstGeom>
        </p:spPr>
      </p:pic>
      <p:pic>
        <p:nvPicPr>
          <p:cNvPr id="11" name="Picture 10">
            <a:extLst>
              <a:ext uri="{FF2B5EF4-FFF2-40B4-BE49-F238E27FC236}">
                <a16:creationId xmlns:a16="http://schemas.microsoft.com/office/drawing/2014/main" id="{8D1D1F3A-721F-7847-F8B6-AEAD8F67EBF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276" y="3024694"/>
            <a:ext cx="274320" cy="274320"/>
          </a:xfrm>
          <a:prstGeom prst="rect">
            <a:avLst/>
          </a:prstGeom>
        </p:spPr>
      </p:pic>
      <p:pic>
        <p:nvPicPr>
          <p:cNvPr id="13" name="Picture 12">
            <a:extLst>
              <a:ext uri="{FF2B5EF4-FFF2-40B4-BE49-F238E27FC236}">
                <a16:creationId xmlns:a16="http://schemas.microsoft.com/office/drawing/2014/main" id="{DFA0E26F-D441-FB2C-A426-6D5C6A9F90A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6693" y="4793431"/>
            <a:ext cx="274320" cy="274320"/>
          </a:xfrm>
          <a:prstGeom prst="rect">
            <a:avLst/>
          </a:prstGeom>
        </p:spPr>
      </p:pic>
      <p:pic>
        <p:nvPicPr>
          <p:cNvPr id="14" name="Picture 13">
            <a:extLst>
              <a:ext uri="{FF2B5EF4-FFF2-40B4-BE49-F238E27FC236}">
                <a16:creationId xmlns:a16="http://schemas.microsoft.com/office/drawing/2014/main" id="{DD182441-5A5B-24BD-8EF9-1DBAD70FB51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4545" y="5177653"/>
            <a:ext cx="274320" cy="274320"/>
          </a:xfrm>
          <a:prstGeom prst="rect">
            <a:avLst/>
          </a:prstGeom>
        </p:spPr>
      </p:pic>
      <p:pic>
        <p:nvPicPr>
          <p:cNvPr id="16" name="Picture 15">
            <a:extLst>
              <a:ext uri="{FF2B5EF4-FFF2-40B4-BE49-F238E27FC236}">
                <a16:creationId xmlns:a16="http://schemas.microsoft.com/office/drawing/2014/main" id="{BDCE62BE-01C5-770B-B2F6-33CA9BE3CBD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276" y="5536117"/>
            <a:ext cx="274320" cy="274320"/>
          </a:xfrm>
          <a:prstGeom prst="rect">
            <a:avLst/>
          </a:prstGeom>
        </p:spPr>
      </p:pic>
      <p:pic>
        <p:nvPicPr>
          <p:cNvPr id="17" name="Picture 16">
            <a:extLst>
              <a:ext uri="{FF2B5EF4-FFF2-40B4-BE49-F238E27FC236}">
                <a16:creationId xmlns:a16="http://schemas.microsoft.com/office/drawing/2014/main" id="{B74F1D04-8524-44FF-90D5-037FD47E15E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3128" y="5907460"/>
            <a:ext cx="274320" cy="274320"/>
          </a:xfrm>
          <a:prstGeom prst="rect">
            <a:avLst/>
          </a:prstGeom>
        </p:spPr>
      </p:pic>
      <p:pic>
        <p:nvPicPr>
          <p:cNvPr id="32" name="Picture 31">
            <a:extLst>
              <a:ext uri="{FF2B5EF4-FFF2-40B4-BE49-F238E27FC236}">
                <a16:creationId xmlns:a16="http://schemas.microsoft.com/office/drawing/2014/main" id="{04EA31F2-F4D8-450E-8ED1-45AAB07CADFB}"/>
              </a:ext>
            </a:extLst>
          </p:cNvPr>
          <p:cNvPicPr>
            <a:picLocks noChangeAspect="1"/>
          </p:cNvPicPr>
          <p:nvPr/>
        </p:nvPicPr>
        <p:blipFill>
          <a:blip r:embed="rId5"/>
          <a:stretch>
            <a:fillRect/>
          </a:stretch>
        </p:blipFill>
        <p:spPr>
          <a:xfrm>
            <a:off x="6409207" y="4448583"/>
            <a:ext cx="5521819" cy="2059325"/>
          </a:xfrm>
          <a:prstGeom prst="rect">
            <a:avLst/>
          </a:prstGeom>
          <a:effectLst>
            <a:outerShdw blurRad="50800" dist="38100" dir="2700000" algn="tl" rotWithShape="0">
              <a:prstClr val="black">
                <a:alpha val="40000"/>
              </a:prstClr>
            </a:outerShdw>
          </a:effectLst>
        </p:spPr>
      </p:pic>
      <p:pic>
        <p:nvPicPr>
          <p:cNvPr id="34" name="Picture 33">
            <a:extLst>
              <a:ext uri="{FF2B5EF4-FFF2-40B4-BE49-F238E27FC236}">
                <a16:creationId xmlns:a16="http://schemas.microsoft.com/office/drawing/2014/main" id="{B4BE18AE-05B1-5540-6FA6-03FA1D8CB7D8}"/>
              </a:ext>
            </a:extLst>
          </p:cNvPr>
          <p:cNvPicPr>
            <a:picLocks noChangeAspect="1"/>
          </p:cNvPicPr>
          <p:nvPr/>
        </p:nvPicPr>
        <p:blipFill>
          <a:blip r:embed="rId6"/>
          <a:stretch>
            <a:fillRect/>
          </a:stretch>
        </p:blipFill>
        <p:spPr>
          <a:xfrm>
            <a:off x="6830318" y="401714"/>
            <a:ext cx="5100708" cy="3590030"/>
          </a:xfrm>
          <a:prstGeom prst="rect">
            <a:avLst/>
          </a:prstGeom>
          <a:effectLst>
            <a:outerShdw blurRad="50800" dist="38100" dir="2700000" algn="tl" rotWithShape="0">
              <a:prstClr val="black">
                <a:alpha val="40000"/>
              </a:prstClr>
            </a:outerShdw>
          </a:effectLst>
        </p:spPr>
      </p:pic>
      <p:sp>
        <p:nvSpPr>
          <p:cNvPr id="35" name="Oval 34">
            <a:extLst>
              <a:ext uri="{FF2B5EF4-FFF2-40B4-BE49-F238E27FC236}">
                <a16:creationId xmlns:a16="http://schemas.microsoft.com/office/drawing/2014/main" id="{EFFFE10A-1706-9E9E-F8FE-2D6528C8DD39}"/>
              </a:ext>
            </a:extLst>
          </p:cNvPr>
          <p:cNvSpPr/>
          <p:nvPr/>
        </p:nvSpPr>
        <p:spPr>
          <a:xfrm>
            <a:off x="7778839" y="4448583"/>
            <a:ext cx="1275009" cy="72907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62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F0E8"/>
        </a:solidFill>
        <a:effectLst/>
      </p:bgPr>
    </p:bg>
    <p:spTree>
      <p:nvGrpSpPr>
        <p:cNvPr id="1" name=""/>
        <p:cNvGrpSpPr/>
        <p:nvPr/>
      </p:nvGrpSpPr>
      <p:grpSpPr>
        <a:xfrm>
          <a:off x="0" y="0"/>
          <a:ext cx="0" cy="0"/>
          <a:chOff x="0" y="0"/>
          <a:chExt cx="0" cy="0"/>
        </a:xfrm>
      </p:grpSpPr>
      <p:pic>
        <p:nvPicPr>
          <p:cNvPr id="2" name="Picture 1" descr="A black and white map&#10;&#10;Description automatically generated">
            <a:extLst>
              <a:ext uri="{FF2B5EF4-FFF2-40B4-BE49-F238E27FC236}">
                <a16:creationId xmlns:a16="http://schemas.microsoft.com/office/drawing/2014/main" id="{7D4C8315-3202-E7D3-0671-916F3F41A6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743" y="-317956"/>
            <a:ext cx="12458168" cy="9962615"/>
          </a:xfrm>
          <a:prstGeom prst="rect">
            <a:avLst/>
          </a:prstGeom>
        </p:spPr>
      </p:pic>
      <p:sp>
        <p:nvSpPr>
          <p:cNvPr id="4" name="TextBox 3">
            <a:extLst>
              <a:ext uri="{FF2B5EF4-FFF2-40B4-BE49-F238E27FC236}">
                <a16:creationId xmlns:a16="http://schemas.microsoft.com/office/drawing/2014/main" id="{601BD0F1-C193-3AD5-D8E1-57C1B32C8010}"/>
              </a:ext>
            </a:extLst>
          </p:cNvPr>
          <p:cNvSpPr txBox="1"/>
          <p:nvPr/>
        </p:nvSpPr>
        <p:spPr>
          <a:xfrm>
            <a:off x="248629" y="1483730"/>
            <a:ext cx="5998137" cy="147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23A30"/>
                </a:solidFill>
                <a:effectLst/>
                <a:uLnTx/>
                <a:uFillTx/>
                <a:latin typeface="Century Gothic" panose="020B0502020202020204" pitchFamily="34" charset="0"/>
                <a:ea typeface="+mn-ea"/>
                <a:cs typeface="+mn-cs"/>
              </a:rPr>
              <a:t>ArtsWave</a:t>
            </a:r>
            <a:r>
              <a:rPr kumimoji="0" lang="en-US" sz="1800" b="1" i="0" u="none" strike="noStrike" kern="1200" cap="none" spc="0" normalizeH="0" noProof="0">
                <a:ln>
                  <a:noFill/>
                </a:ln>
                <a:solidFill>
                  <a:srgbClr val="F23A30"/>
                </a:solidFill>
                <a:effectLst/>
                <a:uLnTx/>
                <a:uFillTx/>
                <a:latin typeface="Century Gothic" panose="020B0502020202020204" pitchFamily="34" charset="0"/>
                <a:ea typeface="+mn-ea"/>
                <a:cs typeface="+mn-cs"/>
              </a:rPr>
              <a:t> Artist @ Your Meeting</a:t>
            </a:r>
            <a:endParaRPr kumimoji="0" lang="en-US" sz="1800" b="1" i="0" u="none" strike="noStrike" kern="1200" cap="none" spc="0" normalizeH="0" baseline="0" noProof="0">
              <a:ln>
                <a:noFill/>
              </a:ln>
              <a:solidFill>
                <a:srgbClr val="F23A30"/>
              </a:solidFill>
              <a:effectLst/>
              <a:uLnTx/>
              <a:uFillTx/>
              <a:latin typeface="Century Gothic" panose="020B0502020202020204" pitchFamily="34" charset="0"/>
              <a:ea typeface="+mn-ea"/>
              <a:cs typeface="+mn-cs"/>
            </a:endParaRPr>
          </a:p>
          <a:p>
            <a:pPr>
              <a:defRPr/>
            </a:pPr>
            <a:r>
              <a:rPr lang="en-US">
                <a:solidFill>
                  <a:srgbClr val="111921"/>
                </a:solidFill>
              </a:rPr>
              <a:t>Need to bring some entertainment to an event or meeting? Schedule one of the Cincinnati region's top artists!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192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16B626A-5669-DB0D-AE5D-91388E769FF4}"/>
              </a:ext>
            </a:extLst>
          </p:cNvPr>
          <p:cNvSpPr txBox="1"/>
          <p:nvPr/>
        </p:nvSpPr>
        <p:spPr>
          <a:xfrm>
            <a:off x="338782" y="413334"/>
            <a:ext cx="70408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4C008E"/>
                  </a:solidFill>
                </a:ln>
                <a:solidFill>
                  <a:srgbClr val="4C008E"/>
                </a:solidFill>
                <a:effectLst/>
                <a:uLnTx/>
                <a:uFillTx/>
                <a:latin typeface="Century Gothic" panose="020F0302020204030204"/>
                <a:ea typeface="+mn-ea"/>
                <a:cs typeface="+mn-cs"/>
              </a:rPr>
              <a:t>SPEAKERS &amp; PERFORMERS</a:t>
            </a:r>
            <a:endParaRPr kumimoji="0" lang="en-US" sz="4400" b="1" i="0" u="none" strike="noStrike" kern="1200" cap="none" spc="0" normalizeH="0" baseline="0" noProof="0">
              <a:ln>
                <a:solidFill>
                  <a:srgbClr val="00C1DE"/>
                </a:solidFill>
              </a:ln>
              <a:solidFill>
                <a:srgbClr val="00C1DE"/>
              </a:solidFill>
              <a:effectLst/>
              <a:uLnTx/>
              <a:uFillTx/>
              <a:latin typeface="Century Gothic" panose="020F0302020204030204"/>
              <a:ea typeface="+mn-ea"/>
              <a:cs typeface="+mn-cs"/>
            </a:endParaRPr>
          </a:p>
        </p:txBody>
      </p:sp>
      <p:pic>
        <p:nvPicPr>
          <p:cNvPr id="8" name="Picture 7">
            <a:extLst>
              <a:ext uri="{FF2B5EF4-FFF2-40B4-BE49-F238E27FC236}">
                <a16:creationId xmlns:a16="http://schemas.microsoft.com/office/drawing/2014/main" id="{90527C68-B0A3-2CC8-546C-B120D587A6A8}"/>
              </a:ext>
            </a:extLst>
          </p:cNvPr>
          <p:cNvPicPr>
            <a:picLocks noChangeAspect="1"/>
          </p:cNvPicPr>
          <p:nvPr/>
        </p:nvPicPr>
        <p:blipFill>
          <a:blip r:embed="rId4"/>
          <a:stretch>
            <a:fillRect/>
          </a:stretch>
        </p:blipFill>
        <p:spPr>
          <a:xfrm>
            <a:off x="338782" y="3033846"/>
            <a:ext cx="5349497" cy="3259012"/>
          </a:xfrm>
          <a:prstGeom prst="rect">
            <a:avLst/>
          </a:prstGeom>
        </p:spPr>
      </p:pic>
      <p:graphicFrame>
        <p:nvGraphicFramePr>
          <p:cNvPr id="19" name="Object 18">
            <a:extLst>
              <a:ext uri="{FF2B5EF4-FFF2-40B4-BE49-F238E27FC236}">
                <a16:creationId xmlns:a16="http://schemas.microsoft.com/office/drawing/2014/main" id="{A2C540FE-F896-A5C7-376A-0BD9CAA61BC0}"/>
              </a:ext>
            </a:extLst>
          </p:cNvPr>
          <p:cNvGraphicFramePr>
            <a:graphicFrameLocks noChangeAspect="1"/>
          </p:cNvGraphicFramePr>
          <p:nvPr>
            <p:extLst>
              <p:ext uri="{D42A27DB-BD31-4B8C-83A1-F6EECF244321}">
                <p14:modId xmlns:p14="http://schemas.microsoft.com/office/powerpoint/2010/main" val="508541528"/>
              </p:ext>
            </p:extLst>
          </p:nvPr>
        </p:nvGraphicFramePr>
        <p:xfrm>
          <a:off x="7772685" y="292648"/>
          <a:ext cx="4080533" cy="4370704"/>
        </p:xfrm>
        <a:graphic>
          <a:graphicData uri="http://schemas.openxmlformats.org/presentationml/2006/ole">
            <mc:AlternateContent xmlns:mc="http://schemas.openxmlformats.org/markup-compatibility/2006">
              <mc:Choice xmlns:v="urn:schemas-microsoft-com:vml" Requires="v">
                <p:oleObj name="Bitmap Image" r:id="rId5" imgW="4286160" imgH="4591080" progId="Paint.Picture">
                  <p:embed/>
                </p:oleObj>
              </mc:Choice>
              <mc:Fallback>
                <p:oleObj name="Bitmap Image" r:id="rId5" imgW="4286160" imgH="4591080" progId="Paint.Picture">
                  <p:embed/>
                  <p:pic>
                    <p:nvPicPr>
                      <p:cNvPr id="19" name="Object 18">
                        <a:extLst>
                          <a:ext uri="{FF2B5EF4-FFF2-40B4-BE49-F238E27FC236}">
                            <a16:creationId xmlns:a16="http://schemas.microsoft.com/office/drawing/2014/main" id="{A2C540FE-F896-A5C7-376A-0BD9CAA61BC0}"/>
                          </a:ext>
                        </a:extLst>
                      </p:cNvPr>
                      <p:cNvPicPr/>
                      <p:nvPr/>
                    </p:nvPicPr>
                    <p:blipFill>
                      <a:blip r:embed="rId6"/>
                      <a:stretch>
                        <a:fillRect/>
                      </a:stretch>
                    </p:blipFill>
                    <p:spPr>
                      <a:xfrm>
                        <a:off x="7772685" y="292648"/>
                        <a:ext cx="4080533" cy="4370704"/>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D2323650-5441-B592-E493-46959814549E}"/>
              </a:ext>
            </a:extLst>
          </p:cNvPr>
          <p:cNvSpPr txBox="1"/>
          <p:nvPr/>
        </p:nvSpPr>
        <p:spPr>
          <a:xfrm>
            <a:off x="6972927" y="4876411"/>
            <a:ext cx="5349498" cy="1754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23A30"/>
                </a:solidFill>
                <a:effectLst/>
                <a:uLnTx/>
                <a:uFillTx/>
                <a:latin typeface="Century Gothic" panose="020B0502020202020204" pitchFamily="34" charset="0"/>
                <a:ea typeface="+mn-ea"/>
                <a:cs typeface="+mn-cs"/>
              </a:rPr>
              <a:t>Arts Sp</a:t>
            </a:r>
            <a:r>
              <a:rPr lang="en-US" b="1" noProof="0">
                <a:solidFill>
                  <a:srgbClr val="F23A30"/>
                </a:solidFill>
                <a:latin typeface="Century Gothic" panose="020B0502020202020204" pitchFamily="34" charset="0"/>
              </a:rPr>
              <a:t>eakers</a:t>
            </a:r>
            <a:endParaRPr kumimoji="0" lang="en-US" sz="1800" b="1" i="0" u="none" strike="noStrike" kern="1200" cap="none" spc="0" normalizeH="0" baseline="0" noProof="0">
              <a:ln>
                <a:noFill/>
              </a:ln>
              <a:solidFill>
                <a:srgbClr val="F23A30"/>
              </a:solidFill>
              <a:effectLst/>
              <a:uLnTx/>
              <a:uFillTx/>
              <a:latin typeface="Century Gothic" panose="020B0502020202020204" pitchFamily="34" charset="0"/>
              <a:ea typeface="+mn-ea"/>
              <a:cs typeface="+mn-cs"/>
            </a:endParaRPr>
          </a:p>
          <a:p>
            <a:pPr>
              <a:defRPr/>
            </a:pPr>
            <a:r>
              <a:rPr lang="en-US">
                <a:solidFill>
                  <a:srgbClr val="111921"/>
                </a:solidFill>
              </a:rPr>
              <a:t>These are INCREDIBLY important …and FREE!  Featuring leaders from our incredible arts organizations all over the region. </a:t>
            </a:r>
          </a:p>
          <a:p>
            <a:pPr>
              <a:defRPr/>
            </a:pPr>
            <a:endParaRPr lang="en-US">
              <a:solidFill>
                <a:srgbClr val="11192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192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6222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1000"/>
                            </p:stCondLst>
                            <p:childTnLst>
                              <p:par>
                                <p:cTn id="12" presetID="10" presetClass="entr" presetSubtype="0" fill="hold" nodeType="afterEffect">
                                  <p:stCondLst>
                                    <p:cond delay="50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F008C"/>
        </a:solidFill>
        <a:effectLst/>
      </p:bgPr>
    </p:bg>
    <p:spTree>
      <p:nvGrpSpPr>
        <p:cNvPr id="1" name=""/>
        <p:cNvGrpSpPr/>
        <p:nvPr/>
      </p:nvGrpSpPr>
      <p:grpSpPr>
        <a:xfrm>
          <a:off x="0" y="0"/>
          <a:ext cx="0" cy="0"/>
          <a:chOff x="0" y="0"/>
          <a:chExt cx="0" cy="0"/>
        </a:xfrm>
      </p:grpSpPr>
      <p:pic>
        <p:nvPicPr>
          <p:cNvPr id="6" name="Picture 5" descr="A black and purple background with lines&#10;&#10;Description automatically generated">
            <a:extLst>
              <a:ext uri="{FF2B5EF4-FFF2-40B4-BE49-F238E27FC236}">
                <a16:creationId xmlns:a16="http://schemas.microsoft.com/office/drawing/2014/main" id="{725EDC2A-E887-295A-EF34-657A67E30119}"/>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58519" y="-3019702"/>
            <a:ext cx="12683819" cy="12718762"/>
          </a:xfrm>
          <a:prstGeom prst="rect">
            <a:avLst/>
          </a:prstGeom>
          <a:effectLst/>
        </p:spPr>
      </p:pic>
      <p:pic>
        <p:nvPicPr>
          <p:cNvPr id="119" name="2022-07 Cincinnati Music Festival Outdoor Museum Washington Park Courtesy of AGAR (6).jpg"/>
          <p:cNvPicPr>
            <a:picLocks noChangeAspect="1"/>
          </p:cNvPicPr>
          <p:nvPr/>
        </p:nvPicPr>
        <p:blipFill>
          <a:blip r:embed="rId4">
            <a:extLst>
              <a:ext uri="{28A0092B-C50C-407E-A947-70E740481C1C}">
                <a14:useLocalDpi xmlns:a14="http://schemas.microsoft.com/office/drawing/2010/main" val="0"/>
              </a:ext>
            </a:extLst>
          </a:blip>
          <a:srcRect l="17847" r="17847"/>
          <a:stretch/>
        </p:blipFill>
        <p:spPr>
          <a:xfrm>
            <a:off x="1452075" y="3429000"/>
            <a:ext cx="3331031" cy="3429001"/>
          </a:xfrm>
          <a:prstGeom prst="rect">
            <a:avLst/>
          </a:prstGeom>
          <a:ln w="12700">
            <a:miter lim="400000"/>
          </a:ln>
        </p:spPr>
      </p:pic>
      <p:pic>
        <p:nvPicPr>
          <p:cNvPr id="120" name="2022-07 Cincinnati Music Festival Outdoor Museum Washington Park Courtesy of AGAR (5).jpg" descr="2022-07 Cincinnati Music Festival Outdoor Museum Washington Park Courtesy of AGAR (5).jpg"/>
          <p:cNvPicPr>
            <a:picLocks noChangeAspect="1"/>
          </p:cNvPicPr>
          <p:nvPr/>
        </p:nvPicPr>
        <p:blipFill>
          <a:blip r:embed="rId5" cstate="screen">
            <a:extLst>
              <a:ext uri="{28A0092B-C50C-407E-A947-70E740481C1C}">
                <a14:useLocalDpi xmlns:a14="http://schemas.microsoft.com/office/drawing/2010/main"/>
              </a:ext>
            </a:extLst>
          </a:blip>
          <a:srcRect l="17619" r="17619"/>
          <a:stretch>
            <a:fillRect/>
          </a:stretch>
        </p:blipFill>
        <p:spPr>
          <a:xfrm>
            <a:off x="1445725" y="0"/>
            <a:ext cx="3331031" cy="3429000"/>
          </a:xfrm>
          <a:prstGeom prst="rect">
            <a:avLst/>
          </a:prstGeom>
          <a:ln w="12700">
            <a:miter lim="400000"/>
          </a:ln>
        </p:spPr>
      </p:pic>
      <p:sp>
        <p:nvSpPr>
          <p:cNvPr id="2" name="HEADLINE">
            <a:extLst>
              <a:ext uri="{FF2B5EF4-FFF2-40B4-BE49-F238E27FC236}">
                <a16:creationId xmlns:a16="http://schemas.microsoft.com/office/drawing/2014/main" id="{AAB487A1-EA57-D28C-F2E7-8F149D17C75C}"/>
              </a:ext>
            </a:extLst>
          </p:cNvPr>
          <p:cNvSpPr txBox="1"/>
          <p:nvPr/>
        </p:nvSpPr>
        <p:spPr>
          <a:xfrm>
            <a:off x="5113926" y="477360"/>
            <a:ext cx="4820475" cy="573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algn="l" defTabSz="412750" rtl="0" eaLnBrk="1" fontAlgn="auto" latinLnBrk="0" hangingPunct="0">
              <a:lnSpc>
                <a:spcPct val="70000"/>
              </a:lnSpc>
              <a:spcBef>
                <a:spcPts val="0"/>
              </a:spcBef>
              <a:spcAft>
                <a:spcPts val="0"/>
              </a:spcAft>
              <a:buClrTx/>
              <a:buSzTx/>
              <a:buFontTx/>
              <a:buNone/>
              <a:tabLst/>
              <a:defRPr/>
            </a:pPr>
            <a:r>
              <a:rPr kumimoji="0" lang="en-US" sz="6900" b="1" i="0" u="none" strike="noStrike" kern="0" cap="none" spc="0" normalizeH="0" baseline="0" noProof="0">
                <a:ln>
                  <a:noFill/>
                </a:ln>
                <a:solidFill>
                  <a:srgbClr val="F33A30"/>
                </a:solidFill>
                <a:effectLst/>
                <a:uLnTx/>
                <a:uFillTx/>
                <a:latin typeface="Century Gothic"/>
                <a:sym typeface="Century Gothic"/>
              </a:rPr>
              <a:t>WELCOME</a:t>
            </a:r>
            <a:r>
              <a:rPr kumimoji="0" lang="en-US" sz="4000" b="1" i="0" u="none" strike="noStrike" kern="0" cap="none" spc="0" normalizeH="0" baseline="0" noProof="0">
                <a:ln>
                  <a:noFill/>
                </a:ln>
                <a:solidFill>
                  <a:srgbClr val="F33A30"/>
                </a:solidFill>
                <a:effectLst/>
                <a:uLnTx/>
                <a:uFillTx/>
                <a:latin typeface="Century Gothic"/>
                <a:sym typeface="Century Gothic"/>
              </a:rPr>
              <a:t> </a:t>
            </a:r>
            <a:endParaRPr kumimoji="0" sz="4000" b="1" i="0" u="none" strike="noStrike" kern="0" cap="none" spc="0" normalizeH="0" baseline="0" noProof="0">
              <a:ln>
                <a:noFill/>
              </a:ln>
              <a:solidFill>
                <a:srgbClr val="F33A30"/>
              </a:solidFill>
              <a:effectLst/>
              <a:uLnTx/>
              <a:uFillTx/>
              <a:latin typeface="Century Gothic"/>
              <a:sym typeface="Century Gothic"/>
            </a:endParaRPr>
          </a:p>
        </p:txBody>
      </p:sp>
      <p:pic>
        <p:nvPicPr>
          <p:cNvPr id="3" name="ArtsWave_Logo_1Color_White.png" descr="ArtsWave_Logo_1Color_White.png">
            <a:extLst>
              <a:ext uri="{FF2B5EF4-FFF2-40B4-BE49-F238E27FC236}">
                <a16:creationId xmlns:a16="http://schemas.microsoft.com/office/drawing/2014/main" id="{EAE3471D-26CE-CEDF-2E85-57253BD634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72217" y="5927903"/>
            <a:ext cx="1111843" cy="701440"/>
          </a:xfrm>
          <a:prstGeom prst="rect">
            <a:avLst/>
          </a:prstGeom>
          <a:ln w="12700">
            <a:miter lim="400000"/>
          </a:ln>
        </p:spPr>
      </p:pic>
      <p:sp>
        <p:nvSpPr>
          <p:cNvPr id="4" name="TextBox 3">
            <a:extLst>
              <a:ext uri="{FF2B5EF4-FFF2-40B4-BE49-F238E27FC236}">
                <a16:creationId xmlns:a16="http://schemas.microsoft.com/office/drawing/2014/main" id="{63C38166-32F7-BFB7-7762-7C54D37C9B4A}"/>
              </a:ext>
            </a:extLst>
          </p:cNvPr>
          <p:cNvSpPr txBox="1"/>
          <p:nvPr/>
        </p:nvSpPr>
        <p:spPr>
          <a:xfrm>
            <a:off x="5787805" y="2060754"/>
            <a:ext cx="6269113" cy="3651577"/>
          </a:xfrm>
          <a:prstGeom prst="rect">
            <a:avLst/>
          </a:prstGeom>
          <a:noFill/>
        </p:spPr>
        <p:txBody>
          <a:bodyPr wrap="square" rtlCol="0">
            <a:spAutoFit/>
          </a:bodyPr>
          <a:lstStyle/>
          <a:p>
            <a:pPr marL="457200" marR="0" lvl="0" indent="0" algn="l" defTabSz="914400" rtl="0" eaLnBrk="1" fontAlgn="auto" latinLnBrk="0" hangingPunct="1">
              <a:lnSpc>
                <a:spcPct val="115000"/>
              </a:lnSpc>
              <a:spcBef>
                <a:spcPts val="0"/>
              </a:spcBef>
              <a:spcAft>
                <a:spcPts val="0"/>
              </a:spcAft>
              <a:buClrTx/>
              <a:buSzTx/>
              <a:buFontTx/>
              <a:buNone/>
              <a:tabLst>
                <a:tab pos="57150" algn="l"/>
              </a:tabLst>
              <a:defRPr/>
            </a:pPr>
            <a:endParaRPr kumimoji="0" lang="en-US" sz="11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tab pos="57150" algn="l"/>
              </a:tabLst>
              <a:defRPr/>
            </a:pPr>
            <a:r>
              <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Arial" panose="020B0604020202020204" pitchFamily="34" charset="0"/>
                <a:cs typeface="Arial" panose="020B0604020202020204" pitchFamily="34" charset="0"/>
              </a:rPr>
              <a:t>The Importance of ArtsWave and Local Arts</a:t>
            </a:r>
            <a:endParaRPr kumimoji="0" lang="en-US" sz="1400" b="1" i="0" u="none" strike="noStrike" kern="1200" cap="none" spc="0" normalizeH="0" baseline="0" noProof="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tab pos="57150" algn="l"/>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tab pos="57150" algn="l"/>
              </a:tabLst>
              <a:defRPr/>
            </a:pPr>
            <a:r>
              <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Arial" panose="020B0604020202020204" pitchFamily="34" charset="0"/>
                <a:cs typeface="Arial" panose="020B0604020202020204" pitchFamily="34" charset="0"/>
              </a:rPr>
              <a:t>Role of the Campaign Coordinator</a:t>
            </a:r>
            <a:endParaRPr lang="en-US" b="1">
              <a:solidFill>
                <a:prstClr val="white"/>
              </a:solidFill>
              <a:latin typeface="Century Gothic" panose="020B0502020202020204" pitchFamily="34" charset="0"/>
              <a:ea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tab pos="57150" algn="l"/>
              </a:tabLst>
              <a:defRPr/>
            </a:pPr>
            <a:endParaRPr kumimoji="0" lang="en-US" sz="1400" b="1" i="0" u="none" strike="noStrike" kern="1200" cap="none" spc="0" normalizeH="0" baseline="0" noProof="0">
              <a:ln>
                <a:noFill/>
              </a:ln>
              <a:solidFill>
                <a:prstClr val="white"/>
              </a:solidFill>
              <a:effectLst/>
              <a:uLnTx/>
              <a:uFillTx/>
              <a:latin typeface="Century Gothic" panose="020B0502020202020204" pitchFamily="34" charset="0"/>
              <a:ea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tab pos="57150" algn="l"/>
              </a:tabLst>
              <a:defRPr/>
            </a:pPr>
            <a:r>
              <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Arial" panose="020B0604020202020204" pitchFamily="34" charset="0"/>
                <a:cs typeface="Arial" panose="020B0604020202020204" pitchFamily="34" charset="0"/>
              </a:rPr>
              <a:t>Discussion</a:t>
            </a: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tab pos="57150" algn="l"/>
              </a:tabLst>
              <a:defRPr/>
            </a:pPr>
            <a:endParaRPr kumimoji="0" lang="en-US" sz="1400" b="1" i="0" u="none" strike="noStrike" kern="1200" cap="none" spc="0" normalizeH="0" baseline="0" noProof="0">
              <a:ln>
                <a:noFill/>
              </a:ln>
              <a:solidFill>
                <a:prstClr val="white"/>
              </a:solidFill>
              <a:effectLst/>
              <a:uLnTx/>
              <a:uFillTx/>
              <a:latin typeface="Century Gothic" panose="020B0502020202020204" pitchFamily="34" charset="0"/>
              <a:ea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tab pos="57150" algn="l"/>
              </a:tabLst>
              <a:defRPr/>
            </a:pPr>
            <a:r>
              <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Arial" panose="020B0604020202020204" pitchFamily="34" charset="0"/>
                <a:cs typeface="Arial" panose="020B0604020202020204" pitchFamily="34" charset="0"/>
              </a:rPr>
              <a:t>Materials, Tools, Activities &amp; Resources</a:t>
            </a: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tab pos="57150" algn="l"/>
              </a:tabLst>
              <a:defRPr/>
            </a:pPr>
            <a:endParaRPr kumimoji="0" lang="en-US" sz="1400" b="1" i="0" u="none" strike="noStrike" kern="1200" cap="none" spc="0" normalizeH="0" baseline="0" noProof="0">
              <a:ln>
                <a:noFill/>
              </a:ln>
              <a:solidFill>
                <a:prstClr val="white"/>
              </a:solidFill>
              <a:effectLst/>
              <a:uLnTx/>
              <a:uFillTx/>
              <a:latin typeface="Century Gothic" panose="020B0502020202020204" pitchFamily="34" charset="0"/>
              <a:ea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tab pos="57150" algn="l"/>
              </a:tabLst>
              <a:defRPr/>
            </a:pPr>
            <a:r>
              <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Arial" panose="020B0604020202020204" pitchFamily="34" charset="0"/>
                <a:cs typeface="Arial" panose="020B0604020202020204" pitchFamily="34" charset="0"/>
              </a:rPr>
              <a:t>Donor Benefits &amp; Affinity Groups</a:t>
            </a:r>
            <a:r>
              <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tab pos="57150" algn="l"/>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tab pos="57150" algn="l"/>
              </a:tabLst>
              <a:defRPr/>
            </a:pPr>
            <a:r>
              <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Arial" panose="020B0604020202020204" pitchFamily="34" charset="0"/>
                <a:cs typeface="Arial" panose="020B0604020202020204" pitchFamily="34" charset="0"/>
              </a:rPr>
              <a:t>Events &amp; Important Dates</a:t>
            </a:r>
            <a:endParaRPr kumimoji="0" lang="en-US" sz="1400" b="1" i="0" u="none" strike="noStrike" kern="1200" cap="none" spc="0" normalizeH="0" baseline="0" noProof="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tab pos="57150" algn="l"/>
              </a:tabLst>
              <a:defRPr/>
            </a:pPr>
            <a:endParaRPr kumimoji="0" lang="en-US" sz="11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HEADLINE">
            <a:extLst>
              <a:ext uri="{FF2B5EF4-FFF2-40B4-BE49-F238E27FC236}">
                <a16:creationId xmlns:a16="http://schemas.microsoft.com/office/drawing/2014/main" id="{346F0D84-52AD-A6FD-C2DF-45428A925D34}"/>
              </a:ext>
            </a:extLst>
          </p:cNvPr>
          <p:cNvSpPr txBox="1"/>
          <p:nvPr/>
        </p:nvSpPr>
        <p:spPr>
          <a:xfrm>
            <a:off x="5419423" y="1558545"/>
            <a:ext cx="4820475" cy="573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algn="l" defTabSz="412750" rtl="0" eaLnBrk="1" fontAlgn="auto" latinLnBrk="0" hangingPunct="0">
              <a:lnSpc>
                <a:spcPct val="70000"/>
              </a:lnSpc>
              <a:spcBef>
                <a:spcPts val="0"/>
              </a:spcBef>
              <a:spcAft>
                <a:spcPts val="0"/>
              </a:spcAft>
              <a:buClrTx/>
              <a:buSzTx/>
              <a:buFontTx/>
              <a:buNone/>
              <a:tabLst/>
              <a:defRPr/>
            </a:pPr>
            <a:r>
              <a:rPr kumimoji="0" lang="en-US" sz="3600" b="1" i="0" u="none" strike="noStrike" kern="0" cap="none" spc="0" normalizeH="0" baseline="0" noProof="0">
                <a:ln>
                  <a:noFill/>
                </a:ln>
                <a:solidFill>
                  <a:prstClr val="white"/>
                </a:solidFill>
                <a:effectLst/>
                <a:uLnTx/>
                <a:uFillTx/>
                <a:latin typeface="Century Gothic"/>
                <a:sym typeface="Century Gothic"/>
              </a:rPr>
              <a:t>Agenda</a:t>
            </a:r>
            <a:r>
              <a:rPr kumimoji="0" lang="en-US" sz="1600" b="1" i="0" u="none" strike="noStrike" kern="0" cap="none" spc="0" normalizeH="0" baseline="0" noProof="0">
                <a:ln>
                  <a:noFill/>
                </a:ln>
                <a:solidFill>
                  <a:prstClr val="white"/>
                </a:solidFill>
                <a:effectLst/>
                <a:uLnTx/>
                <a:uFillTx/>
                <a:latin typeface="Century Gothic"/>
                <a:sym typeface="Century Gothic"/>
              </a:rPr>
              <a:t> </a:t>
            </a:r>
            <a:endParaRPr kumimoji="0" sz="1600" b="1" i="0" u="none" strike="noStrike" kern="0" cap="none" spc="0" normalizeH="0" baseline="0" noProof="0">
              <a:ln>
                <a:noFill/>
              </a:ln>
              <a:solidFill>
                <a:prstClr val="white"/>
              </a:solidFill>
              <a:effectLst/>
              <a:uLnTx/>
              <a:uFillTx/>
              <a:latin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0E8"/>
        </a:solidFill>
        <a:effectLst/>
      </p:bgPr>
    </p:bg>
    <p:spTree>
      <p:nvGrpSpPr>
        <p:cNvPr id="1" name=""/>
        <p:cNvGrpSpPr/>
        <p:nvPr/>
      </p:nvGrpSpPr>
      <p:grpSpPr>
        <a:xfrm>
          <a:off x="0" y="0"/>
          <a:ext cx="0" cy="0"/>
          <a:chOff x="0" y="0"/>
          <a:chExt cx="0" cy="0"/>
        </a:xfrm>
      </p:grpSpPr>
      <p:pic>
        <p:nvPicPr>
          <p:cNvPr id="2" name="Picture 1" descr="A black and white map&#10;&#10;Description automatically generated">
            <a:extLst>
              <a:ext uri="{FF2B5EF4-FFF2-40B4-BE49-F238E27FC236}">
                <a16:creationId xmlns:a16="http://schemas.microsoft.com/office/drawing/2014/main" id="{7D4C8315-3202-E7D3-0671-916F3F41A6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51" y="-567160"/>
            <a:ext cx="12878457" cy="9962615"/>
          </a:xfrm>
          <a:prstGeom prst="rect">
            <a:avLst/>
          </a:prstGeom>
        </p:spPr>
      </p:pic>
      <p:sp>
        <p:nvSpPr>
          <p:cNvPr id="4" name="TextBox 3">
            <a:extLst>
              <a:ext uri="{FF2B5EF4-FFF2-40B4-BE49-F238E27FC236}">
                <a16:creationId xmlns:a16="http://schemas.microsoft.com/office/drawing/2014/main" id="{601BD0F1-C193-3AD5-D8E1-57C1B32C8010}"/>
              </a:ext>
            </a:extLst>
          </p:cNvPr>
          <p:cNvSpPr txBox="1"/>
          <p:nvPr/>
        </p:nvSpPr>
        <p:spPr>
          <a:xfrm>
            <a:off x="248630" y="1483730"/>
            <a:ext cx="4799360"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23A30"/>
                </a:solidFill>
                <a:effectLst/>
                <a:uLnTx/>
                <a:uFillTx/>
                <a:latin typeface="Century Gothic" panose="020B0502020202020204" pitchFamily="34" charset="0"/>
                <a:ea typeface="+mn-ea"/>
                <a:cs typeface="+mn-cs"/>
              </a:rPr>
              <a:t>ArtsWave</a:t>
            </a:r>
            <a:r>
              <a:rPr kumimoji="0" lang="en-US" sz="1800" b="1" i="0" u="none" strike="noStrike" kern="1200" cap="none" spc="0" normalizeH="0" noProof="0">
                <a:ln>
                  <a:noFill/>
                </a:ln>
                <a:solidFill>
                  <a:srgbClr val="F23A30"/>
                </a:solidFill>
                <a:effectLst/>
                <a:uLnTx/>
                <a:uFillTx/>
                <a:latin typeface="Century Gothic" panose="020B0502020202020204" pitchFamily="34" charset="0"/>
                <a:ea typeface="+mn-ea"/>
                <a:cs typeface="+mn-cs"/>
              </a:rPr>
              <a:t> Trivia</a:t>
            </a:r>
            <a:endParaRPr kumimoji="0" lang="en-US" sz="1800" b="1" i="0" u="none" strike="noStrike" kern="1200" cap="none" spc="0" normalizeH="0" baseline="0" noProof="0">
              <a:ln>
                <a:noFill/>
              </a:ln>
              <a:solidFill>
                <a:srgbClr val="F23A30"/>
              </a:solidFill>
              <a:effectLst/>
              <a:uLnTx/>
              <a:uFillTx/>
              <a:latin typeface="Century Gothic" panose="020B0502020202020204" pitchFamily="34" charset="0"/>
              <a:ea typeface="+mn-ea"/>
              <a:cs typeface="+mn-cs"/>
            </a:endParaRPr>
          </a:p>
          <a:p>
            <a:pPr lvl="0">
              <a:defRPr/>
            </a:pPr>
            <a:r>
              <a:rPr lang="en-US">
                <a:solidFill>
                  <a:srgbClr val="111921"/>
                </a:solidFill>
                <a:latin typeface="Century Gothic" panose="020B0502020202020204" pitchFamily="34" charset="0"/>
              </a:rPr>
              <a:t>Local arts trivia game for up to 100 players at a time!</a:t>
            </a:r>
            <a:endParaRPr lang="en-US">
              <a:solidFill>
                <a:srgbClr val="11192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192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16B626A-5669-DB0D-AE5D-91388E769FF4}"/>
              </a:ext>
            </a:extLst>
          </p:cNvPr>
          <p:cNvSpPr txBox="1"/>
          <p:nvPr/>
        </p:nvSpPr>
        <p:spPr>
          <a:xfrm>
            <a:off x="338782" y="413334"/>
            <a:ext cx="70408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4C008E"/>
                  </a:solidFill>
                </a:ln>
                <a:solidFill>
                  <a:srgbClr val="4C008E"/>
                </a:solidFill>
                <a:effectLst/>
                <a:uLnTx/>
                <a:uFillTx/>
                <a:latin typeface="Century Gothic" panose="020F0302020204030204"/>
                <a:ea typeface="+mn-ea"/>
                <a:cs typeface="+mn-cs"/>
              </a:rPr>
              <a:t>HYBRID RESOURCES</a:t>
            </a:r>
            <a:endParaRPr kumimoji="0" lang="en-US" sz="4400" b="1" i="0" u="none" strike="noStrike" kern="1200" cap="none" spc="0" normalizeH="0" baseline="0" noProof="0">
              <a:ln>
                <a:solidFill>
                  <a:srgbClr val="00C1DE"/>
                </a:solidFill>
              </a:ln>
              <a:solidFill>
                <a:srgbClr val="00C1DE"/>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D2323650-5441-B592-E493-46959814549E}"/>
              </a:ext>
            </a:extLst>
          </p:cNvPr>
          <p:cNvSpPr txBox="1"/>
          <p:nvPr/>
        </p:nvSpPr>
        <p:spPr>
          <a:xfrm>
            <a:off x="6716971" y="859442"/>
            <a:ext cx="3342042" cy="2031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23A30"/>
                </a:solidFill>
                <a:effectLst/>
                <a:uLnTx/>
                <a:uFillTx/>
                <a:latin typeface="Century Gothic" panose="020B0502020202020204" pitchFamily="34" charset="0"/>
                <a:ea typeface="+mn-ea"/>
                <a:cs typeface="+mn-cs"/>
              </a:rPr>
              <a:t>ArtsWave</a:t>
            </a:r>
            <a:r>
              <a:rPr kumimoji="0" lang="en-US" sz="1800" b="1" i="0" u="none" strike="noStrike" kern="1200" cap="none" spc="0" normalizeH="0" noProof="0">
                <a:ln>
                  <a:noFill/>
                </a:ln>
                <a:solidFill>
                  <a:srgbClr val="F23A30"/>
                </a:solidFill>
                <a:effectLst/>
                <a:uLnTx/>
                <a:uFillTx/>
                <a:latin typeface="Century Gothic" panose="020B0502020202020204" pitchFamily="34" charset="0"/>
                <a:ea typeface="+mn-ea"/>
                <a:cs typeface="+mn-cs"/>
              </a:rPr>
              <a:t> Puzzle Crawl</a:t>
            </a:r>
            <a:endParaRPr kumimoji="0" lang="en-US" sz="1800" b="1" i="0" u="none" strike="noStrike" kern="1200" cap="none" spc="0" normalizeH="0" baseline="0" noProof="0">
              <a:ln>
                <a:noFill/>
              </a:ln>
              <a:solidFill>
                <a:srgbClr val="F23A30"/>
              </a:solidFill>
              <a:effectLst/>
              <a:uLnTx/>
              <a:uFillTx/>
              <a:latin typeface="Century Gothic" panose="020B0502020202020204" pitchFamily="34" charset="0"/>
              <a:ea typeface="+mn-ea"/>
              <a:cs typeface="+mn-cs"/>
            </a:endParaRPr>
          </a:p>
          <a:p>
            <a:pPr lvl="0">
              <a:defRPr/>
            </a:pPr>
            <a:r>
              <a:rPr lang="en-US">
                <a:solidFill>
                  <a:srgbClr val="111921"/>
                </a:solidFill>
                <a:latin typeface="Century Gothic" panose="020B0502020202020204" pitchFamily="34" charset="0"/>
              </a:rPr>
              <a:t>Solve a series of arts-based puzzles and be the first team to win!</a:t>
            </a:r>
          </a:p>
          <a:p>
            <a:pPr>
              <a:defRPr/>
            </a:pPr>
            <a:endParaRPr lang="en-US">
              <a:solidFill>
                <a:srgbClr val="111921"/>
              </a:solidFill>
            </a:endParaRPr>
          </a:p>
          <a:p>
            <a:pPr>
              <a:defRPr/>
            </a:pPr>
            <a:endParaRPr lang="en-US">
              <a:solidFill>
                <a:srgbClr val="11192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192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BC4E053-50D5-2E87-214F-B4396B4A0C1A}"/>
              </a:ext>
            </a:extLst>
          </p:cNvPr>
          <p:cNvSpPr txBox="1"/>
          <p:nvPr/>
        </p:nvSpPr>
        <p:spPr>
          <a:xfrm>
            <a:off x="8796683" y="5521336"/>
            <a:ext cx="3653423" cy="923330"/>
          </a:xfrm>
          <a:prstGeom prst="rect">
            <a:avLst/>
          </a:prstGeom>
          <a:noFill/>
        </p:spPr>
        <p:txBody>
          <a:bodyPr wrap="square">
            <a:spAutoFit/>
          </a:bodyPr>
          <a:lstStyle/>
          <a:p>
            <a:pPr>
              <a:defRPr/>
            </a:pPr>
            <a:r>
              <a:rPr kumimoji="0" lang="en-US" sz="1800" b="1" i="0" u="none" strike="noStrike" kern="1200" cap="none" spc="0" normalizeH="0" baseline="0" noProof="0">
                <a:ln>
                  <a:noFill/>
                </a:ln>
                <a:solidFill>
                  <a:srgbClr val="F23A30"/>
                </a:solidFill>
                <a:effectLst/>
                <a:uLnTx/>
                <a:uFillTx/>
                <a:latin typeface="Century Gothic" panose="020B0502020202020204" pitchFamily="34" charset="0"/>
                <a:ea typeface="+mn-ea"/>
                <a:cs typeface="+mn-cs"/>
              </a:rPr>
              <a:t>Campaign Videos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11921"/>
                </a:solidFill>
                <a:effectLst/>
                <a:uLnTx/>
                <a:uFillTx/>
                <a:latin typeface="Century Gothic" panose="020B0502020202020204" pitchFamily="34" charset="0"/>
                <a:ea typeface="+mn-ea"/>
                <a:cs typeface="+mn-cs"/>
              </a:rPr>
              <a:t>Video library to effectively &amp; quickly tell </a:t>
            </a:r>
            <a:r>
              <a:rPr kumimoji="0" lang="en-US" sz="1800" b="0" i="0" u="none" strike="noStrike" kern="1200" cap="none" spc="0" normalizeH="0" baseline="0" noProof="0" err="1">
                <a:ln>
                  <a:noFill/>
                </a:ln>
                <a:solidFill>
                  <a:srgbClr val="111921"/>
                </a:solidFill>
                <a:effectLst/>
                <a:uLnTx/>
                <a:uFillTx/>
                <a:latin typeface="Century Gothic" panose="020B0502020202020204" pitchFamily="34" charset="0"/>
                <a:ea typeface="+mn-ea"/>
                <a:cs typeface="+mn-cs"/>
              </a:rPr>
              <a:t>ArtsWave’s</a:t>
            </a:r>
            <a:r>
              <a:rPr kumimoji="0" lang="en-US" sz="1800" b="0" i="0" u="none" strike="noStrike" kern="1200" cap="none" spc="0" normalizeH="0" baseline="0" noProof="0">
                <a:ln>
                  <a:noFill/>
                </a:ln>
                <a:solidFill>
                  <a:srgbClr val="111921"/>
                </a:solidFill>
                <a:effectLst/>
                <a:uLnTx/>
                <a:uFillTx/>
                <a:latin typeface="Century Gothic" panose="020B0502020202020204" pitchFamily="34" charset="0"/>
                <a:ea typeface="+mn-ea"/>
                <a:cs typeface="+mn-cs"/>
              </a:rPr>
              <a:t> story</a:t>
            </a:r>
          </a:p>
        </p:txBody>
      </p:sp>
      <p:sp>
        <p:nvSpPr>
          <p:cNvPr id="9" name="Oval 8" descr="Graphical user interface, application&#10;&#10;Description automatically generated">
            <a:extLst>
              <a:ext uri="{FF2B5EF4-FFF2-40B4-BE49-F238E27FC236}">
                <a16:creationId xmlns:a16="http://schemas.microsoft.com/office/drawing/2014/main" id="{529FDF11-3C8D-75BD-A013-12E5798326B0}"/>
              </a:ext>
            </a:extLst>
          </p:cNvPr>
          <p:cNvSpPr>
            <a:spLocks noChangeAspect="1"/>
          </p:cNvSpPr>
          <p:nvPr/>
        </p:nvSpPr>
        <p:spPr>
          <a:xfrm>
            <a:off x="248630" y="2684059"/>
            <a:ext cx="3895858" cy="3895858"/>
          </a:xfrm>
          <a:prstGeom prst="ellipse">
            <a:avLst/>
          </a:prstGeom>
          <a:blipFill>
            <a:blip r:embed="rId4"/>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0" name="Picture 9" descr="A person wearing sunglasses&#10;&#10;Description automatically generated with low confidence">
            <a:extLst>
              <a:ext uri="{FF2B5EF4-FFF2-40B4-BE49-F238E27FC236}">
                <a16:creationId xmlns:a16="http://schemas.microsoft.com/office/drawing/2014/main" id="{7450D877-90A1-823E-61DD-A0C2238C2FB9}"/>
              </a:ext>
            </a:extLst>
          </p:cNvPr>
          <p:cNvPicPr>
            <a:picLocks noChangeAspect="1"/>
          </p:cNvPicPr>
          <p:nvPr/>
        </p:nvPicPr>
        <p:blipFill>
          <a:blip r:embed="rId5"/>
          <a:stretch>
            <a:fillRect/>
          </a:stretch>
        </p:blipFill>
        <p:spPr>
          <a:xfrm>
            <a:off x="10059013" y="402466"/>
            <a:ext cx="1616128" cy="2945278"/>
          </a:xfrm>
          <a:prstGeom prst="rect">
            <a:avLst/>
          </a:prstGeom>
        </p:spPr>
      </p:pic>
      <p:pic>
        <p:nvPicPr>
          <p:cNvPr id="11" name="Picture 10">
            <a:extLst>
              <a:ext uri="{FF2B5EF4-FFF2-40B4-BE49-F238E27FC236}">
                <a16:creationId xmlns:a16="http://schemas.microsoft.com/office/drawing/2014/main" id="{53BD3086-0697-F187-0107-491BFFCDF28D}"/>
              </a:ext>
            </a:extLst>
          </p:cNvPr>
          <p:cNvPicPr>
            <a:picLocks noChangeAspect="1"/>
          </p:cNvPicPr>
          <p:nvPr/>
        </p:nvPicPr>
        <p:blipFill>
          <a:blip r:embed="rId6"/>
          <a:stretch>
            <a:fillRect/>
          </a:stretch>
        </p:blipFill>
        <p:spPr>
          <a:xfrm>
            <a:off x="5113802" y="3253193"/>
            <a:ext cx="3605502" cy="3191473"/>
          </a:xfrm>
          <a:prstGeom prst="rect">
            <a:avLst/>
          </a:prstGeom>
        </p:spPr>
      </p:pic>
    </p:spTree>
    <p:extLst>
      <p:ext uri="{BB962C8B-B14F-4D97-AF65-F5344CB8AC3E}">
        <p14:creationId xmlns:p14="http://schemas.microsoft.com/office/powerpoint/2010/main" val="78031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1000"/>
                            </p:stCondLst>
                            <p:childTnLst>
                              <p:par>
                                <p:cTn id="12" presetID="10" presetClass="entr" presetSubtype="0" fill="hold" grpId="0" nodeType="afterEffect">
                                  <p:stCondLst>
                                    <p:cond delay="5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2000"/>
                            </p:stCondLst>
                            <p:childTnLst>
                              <p:par>
                                <p:cTn id="19" presetID="10" presetClass="entr" presetSubtype="0" fill="hold" nodeType="afterEffect">
                                  <p:stCondLst>
                                    <p:cond delay="5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F0E8"/>
        </a:solidFill>
        <a:effectLst/>
      </p:bgPr>
    </p:bg>
    <p:spTree>
      <p:nvGrpSpPr>
        <p:cNvPr id="1" name=""/>
        <p:cNvGrpSpPr/>
        <p:nvPr/>
      </p:nvGrpSpPr>
      <p:grpSpPr>
        <a:xfrm>
          <a:off x="0" y="0"/>
          <a:ext cx="0" cy="0"/>
          <a:chOff x="0" y="0"/>
          <a:chExt cx="0" cy="0"/>
        </a:xfrm>
      </p:grpSpPr>
      <p:pic>
        <p:nvPicPr>
          <p:cNvPr id="2" name="Picture 1" descr="A black and white map&#10;&#10;Description automatically generated">
            <a:extLst>
              <a:ext uri="{FF2B5EF4-FFF2-40B4-BE49-F238E27FC236}">
                <a16:creationId xmlns:a16="http://schemas.microsoft.com/office/drawing/2014/main" id="{7D4C8315-3202-E7D3-0671-916F3F41A6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51" y="-567160"/>
            <a:ext cx="12878457" cy="9962615"/>
          </a:xfrm>
          <a:prstGeom prst="rect">
            <a:avLst/>
          </a:prstGeom>
        </p:spPr>
      </p:pic>
      <p:sp>
        <p:nvSpPr>
          <p:cNvPr id="7" name="TextBox 6">
            <a:extLst>
              <a:ext uri="{FF2B5EF4-FFF2-40B4-BE49-F238E27FC236}">
                <a16:creationId xmlns:a16="http://schemas.microsoft.com/office/drawing/2014/main" id="{616B626A-5669-DB0D-AE5D-91388E769FF4}"/>
              </a:ext>
            </a:extLst>
          </p:cNvPr>
          <p:cNvSpPr txBox="1"/>
          <p:nvPr/>
        </p:nvSpPr>
        <p:spPr>
          <a:xfrm>
            <a:off x="338782" y="413334"/>
            <a:ext cx="70408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4C008E"/>
                  </a:solidFill>
                </a:ln>
                <a:solidFill>
                  <a:srgbClr val="4C008E"/>
                </a:solidFill>
                <a:effectLst/>
                <a:uLnTx/>
                <a:uFillTx/>
                <a:latin typeface="Century Gothic" panose="020F0302020204030204"/>
                <a:ea typeface="+mn-ea"/>
                <a:cs typeface="+mn-cs"/>
              </a:rPr>
              <a:t>ACTIVITY EXAMPLES</a:t>
            </a:r>
            <a:endParaRPr kumimoji="0" lang="en-US" sz="4400" b="1" i="0" u="none" strike="noStrike" kern="1200" cap="none" spc="0" normalizeH="0" baseline="0" noProof="0">
              <a:ln>
                <a:solidFill>
                  <a:srgbClr val="00C1DE"/>
                </a:solidFill>
              </a:ln>
              <a:solidFill>
                <a:srgbClr val="00C1DE"/>
              </a:solidFill>
              <a:effectLst/>
              <a:uLnTx/>
              <a:uFillTx/>
              <a:latin typeface="Century Gothic" panose="020F0302020204030204"/>
              <a:ea typeface="+mn-ea"/>
              <a:cs typeface="+mn-cs"/>
            </a:endParaRPr>
          </a:p>
        </p:txBody>
      </p:sp>
      <p:pic>
        <p:nvPicPr>
          <p:cNvPr id="8" name="Picture 2" descr="No photo description available.">
            <a:extLst>
              <a:ext uri="{FF2B5EF4-FFF2-40B4-BE49-F238E27FC236}">
                <a16:creationId xmlns:a16="http://schemas.microsoft.com/office/drawing/2014/main" id="{C5E15351-0EEC-1DF3-FEEE-20362CABBF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615" t="16777" r="1566" b="29976"/>
          <a:stretch/>
        </p:blipFill>
        <p:spPr bwMode="auto">
          <a:xfrm>
            <a:off x="6434724" y="1356552"/>
            <a:ext cx="3513177" cy="280785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 name="Picture 13" descr="A sign on a wall&#10;&#10;Description automatically generated">
            <a:extLst>
              <a:ext uri="{FF2B5EF4-FFF2-40B4-BE49-F238E27FC236}">
                <a16:creationId xmlns:a16="http://schemas.microsoft.com/office/drawing/2014/main" id="{FF478AA7-36B3-2932-2957-193B41D9620E}"/>
              </a:ext>
            </a:extLst>
          </p:cNvPr>
          <p:cNvPicPr>
            <a:picLocks noChangeAspect="1"/>
          </p:cNvPicPr>
          <p:nvPr/>
        </p:nvPicPr>
        <p:blipFill rotWithShape="1">
          <a:blip r:embed="rId5">
            <a:extLst>
              <a:ext uri="{28A0092B-C50C-407E-A947-70E740481C1C}">
                <a14:useLocalDpi xmlns:a14="http://schemas.microsoft.com/office/drawing/2010/main" val="0"/>
              </a:ext>
            </a:extLst>
          </a:blip>
          <a:srcRect t="1025" b="1648"/>
          <a:stretch/>
        </p:blipFill>
        <p:spPr>
          <a:xfrm>
            <a:off x="6434724" y="4164403"/>
            <a:ext cx="3513177" cy="2564386"/>
          </a:xfrm>
          <a:prstGeom prst="rect">
            <a:avLst/>
          </a:prstGeom>
          <a:ln>
            <a:noFill/>
          </a:ln>
        </p:spPr>
      </p:pic>
      <p:pic>
        <p:nvPicPr>
          <p:cNvPr id="4" name="Picture 3" descr="A person standing in front of a wall of art&#10;&#10;Description automatically generated">
            <a:extLst>
              <a:ext uri="{FF2B5EF4-FFF2-40B4-BE49-F238E27FC236}">
                <a16:creationId xmlns:a16="http://schemas.microsoft.com/office/drawing/2014/main" id="{BA649E3F-80CB-2CFF-95AE-BCCA821804AC}"/>
              </a:ext>
            </a:extLst>
          </p:cNvPr>
          <p:cNvPicPr>
            <a:picLocks noChangeAspect="1"/>
          </p:cNvPicPr>
          <p:nvPr/>
        </p:nvPicPr>
        <p:blipFill rotWithShape="1">
          <a:blip r:embed="rId6">
            <a:extLst>
              <a:ext uri="{28A0092B-C50C-407E-A947-70E740481C1C}">
                <a14:useLocalDpi xmlns:a14="http://schemas.microsoft.com/office/drawing/2010/main" val="0"/>
              </a:ext>
            </a:extLst>
          </a:blip>
          <a:srcRect t="1660" r="1264" b="10346"/>
          <a:stretch/>
        </p:blipFill>
        <p:spPr>
          <a:xfrm>
            <a:off x="2052129" y="3808394"/>
            <a:ext cx="4382595" cy="2929379"/>
          </a:xfrm>
          <a:prstGeom prst="rect">
            <a:avLst/>
          </a:prstGeom>
        </p:spPr>
      </p:pic>
      <p:pic>
        <p:nvPicPr>
          <p:cNvPr id="11" name="Picture 6" descr="No photo description available.">
            <a:extLst>
              <a:ext uri="{FF2B5EF4-FFF2-40B4-BE49-F238E27FC236}">
                <a16:creationId xmlns:a16="http://schemas.microsoft.com/office/drawing/2014/main" id="{F7AD1357-44C9-F14B-F79D-4769330737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136" r="22099" b="1072"/>
          <a:stretch/>
        </p:blipFill>
        <p:spPr bwMode="auto">
          <a:xfrm>
            <a:off x="4815341" y="1349943"/>
            <a:ext cx="1619383" cy="245845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8" descr="No photo description available.">
            <a:extLst>
              <a:ext uri="{FF2B5EF4-FFF2-40B4-BE49-F238E27FC236}">
                <a16:creationId xmlns:a16="http://schemas.microsoft.com/office/drawing/2014/main" id="{E67BD17D-D6B7-E90C-87A1-7A7D03D7D60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8125" t="17040" r="8105"/>
          <a:stretch/>
        </p:blipFill>
        <p:spPr bwMode="auto">
          <a:xfrm>
            <a:off x="2048001" y="1346613"/>
            <a:ext cx="2767340" cy="246216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48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1+#ppt_w/2"/>
                                          </p:val>
                                        </p:tav>
                                        <p:tav tm="100000">
                                          <p:val>
                                            <p:strVal val="#ppt_x"/>
                                          </p:val>
                                        </p:tav>
                                      </p:tavLst>
                                    </p:anim>
                                    <p:anim calcmode="lin" valueType="num">
                                      <p:cBhvr additive="base">
                                        <p:cTn id="1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1+#ppt_w/2"/>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2"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0-#ppt_w/2"/>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F0E8"/>
        </a:solidFill>
        <a:effectLst/>
      </p:bgPr>
    </p:bg>
    <p:spTree>
      <p:nvGrpSpPr>
        <p:cNvPr id="1" name=""/>
        <p:cNvGrpSpPr/>
        <p:nvPr/>
      </p:nvGrpSpPr>
      <p:grpSpPr>
        <a:xfrm>
          <a:off x="0" y="0"/>
          <a:ext cx="0" cy="0"/>
          <a:chOff x="0" y="0"/>
          <a:chExt cx="0" cy="0"/>
        </a:xfrm>
      </p:grpSpPr>
      <p:pic>
        <p:nvPicPr>
          <p:cNvPr id="28" name="Picture 27" descr="A black and white map&#10;&#10;Description automatically generated">
            <a:extLst>
              <a:ext uri="{FF2B5EF4-FFF2-40B4-BE49-F238E27FC236}">
                <a16:creationId xmlns:a16="http://schemas.microsoft.com/office/drawing/2014/main" id="{3FEAF978-A6C9-DBEA-5331-2D242F0E12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919" y="-3019701"/>
            <a:ext cx="12683819" cy="12718761"/>
          </a:xfrm>
          <a:prstGeom prst="rect">
            <a:avLst/>
          </a:prstGeom>
        </p:spPr>
      </p:pic>
      <p:sp>
        <p:nvSpPr>
          <p:cNvPr id="5" name="HEADLINE">
            <a:extLst>
              <a:ext uri="{FF2B5EF4-FFF2-40B4-BE49-F238E27FC236}">
                <a16:creationId xmlns:a16="http://schemas.microsoft.com/office/drawing/2014/main" id="{1AA71EF9-A105-0FE1-DCB3-4215D8680E49}"/>
              </a:ext>
            </a:extLst>
          </p:cNvPr>
          <p:cNvSpPr txBox="1"/>
          <p:nvPr/>
        </p:nvSpPr>
        <p:spPr>
          <a:xfrm>
            <a:off x="3032412" y="653968"/>
            <a:ext cx="6324802" cy="5215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sz="4400" b="1" u="none" strike="noStrike" kern="1200" cap="none" spc="0" normalizeH="0" baseline="0" noProof="0">
                <a:ln>
                  <a:solidFill>
                    <a:schemeClr val="accent4"/>
                  </a:solidFill>
                </a:ln>
                <a:solidFill>
                  <a:schemeClr val="accent4"/>
                </a:solidFill>
                <a:effectLst/>
                <a:uLnTx/>
                <a:uFillTx/>
                <a:latin typeface="Century Gothic"/>
                <a:sym typeface="Century Gothic"/>
              </a:rPr>
              <a:t>BENEFITS TO GIVING</a:t>
            </a:r>
            <a:endParaRPr kumimoji="0" sz="4400" b="1" u="none" strike="noStrike" kern="1200" cap="none" spc="0" normalizeH="0" baseline="0" noProof="0">
              <a:ln>
                <a:solidFill>
                  <a:schemeClr val="accent4"/>
                </a:solidFill>
              </a:ln>
              <a:solidFill>
                <a:schemeClr val="accent4"/>
              </a:solidFill>
              <a:effectLst/>
              <a:uLnTx/>
              <a:uFillTx/>
              <a:latin typeface="Century Gothic"/>
              <a:sym typeface="Century Gothic"/>
            </a:endParaRPr>
          </a:p>
        </p:txBody>
      </p:sp>
      <p:sp>
        <p:nvSpPr>
          <p:cNvPr id="3" name="Rectangle 2">
            <a:extLst>
              <a:ext uri="{FF2B5EF4-FFF2-40B4-BE49-F238E27FC236}">
                <a16:creationId xmlns:a16="http://schemas.microsoft.com/office/drawing/2014/main" id="{B75ED12F-77E6-7199-3DEC-75617B7847EB}"/>
              </a:ext>
            </a:extLst>
          </p:cNvPr>
          <p:cNvSpPr/>
          <p:nvPr/>
        </p:nvSpPr>
        <p:spPr>
          <a:xfrm>
            <a:off x="-647700" y="-117678"/>
            <a:ext cx="2012694" cy="7128078"/>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68A9651E-44B8-402B-C1FB-EFEA44ED4671}"/>
              </a:ext>
            </a:extLst>
          </p:cNvPr>
          <p:cNvSpPr txBox="1"/>
          <p:nvPr/>
        </p:nvSpPr>
        <p:spPr>
          <a:xfrm>
            <a:off x="3042353" y="1972426"/>
            <a:ext cx="2900361"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C008E"/>
                </a:solidFill>
                <a:effectLst/>
                <a:uLnTx/>
                <a:uFillTx/>
                <a:latin typeface="Century Gothic" panose="020B0502020202020204" pitchFamily="34" charset="0"/>
                <a:ea typeface="+mn-ea"/>
                <a:cs typeface="+mn-cs"/>
              </a:rPr>
              <a:t>NEW GIFT OR </a:t>
            </a:r>
            <a:r>
              <a:rPr kumimoji="0" lang="en-US" sz="1600" b="1" i="0" u="none" strike="noStrike" kern="1200" cap="none" spc="0" normalizeH="0" baseline="0" noProof="0">
                <a:ln>
                  <a:noFill/>
                </a:ln>
                <a:solidFill>
                  <a:srgbClr val="4C008E"/>
                </a:solidFill>
                <a:effectLst/>
                <a:uLnTx/>
                <a:uFillTx/>
                <a:latin typeface="Century Gothic" panose="020B0502020202020204" pitchFamily="34" charset="0"/>
                <a:ea typeface="+mn-ea"/>
                <a:cs typeface="+mn-cs"/>
              </a:rPr>
              <a:t>10%+ INCREASE</a:t>
            </a:r>
            <a:endParaRPr kumimoji="0" lang="en-US" sz="2000" b="0" i="0" u="none" strike="noStrike" kern="1200" cap="none" spc="0" normalizeH="0" baseline="0" noProof="0">
              <a:ln>
                <a:noFill/>
              </a:ln>
              <a:solidFill>
                <a:srgbClr val="4C008E"/>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F7C53626-D0D1-CC55-83BE-A3E893068E1C}"/>
              </a:ext>
            </a:extLst>
          </p:cNvPr>
          <p:cNvSpPr txBox="1"/>
          <p:nvPr/>
        </p:nvSpPr>
        <p:spPr>
          <a:xfrm>
            <a:off x="3042353" y="3293706"/>
            <a:ext cx="1335881"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C008E"/>
                </a:solidFill>
                <a:effectLst/>
                <a:uLnTx/>
                <a:uFillTx/>
                <a:latin typeface="Century Gothic" panose="020B0502020202020204" pitchFamily="34" charset="0"/>
                <a:ea typeface="+mn-ea"/>
                <a:cs typeface="+mn-cs"/>
              </a:rPr>
              <a:t>$75+</a:t>
            </a:r>
            <a:endParaRPr kumimoji="0" lang="en-US" sz="3200" b="0" i="0" u="none" strike="noStrike" kern="1200" cap="none" spc="0" normalizeH="0" baseline="0" noProof="0">
              <a:ln>
                <a:noFill/>
              </a:ln>
              <a:solidFill>
                <a:srgbClr val="4C008E"/>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52204D4A-D6E0-7E7A-465D-FDD5A35F6F5D}"/>
              </a:ext>
            </a:extLst>
          </p:cNvPr>
          <p:cNvSpPr txBox="1"/>
          <p:nvPr/>
        </p:nvSpPr>
        <p:spPr>
          <a:xfrm>
            <a:off x="3042353" y="4620014"/>
            <a:ext cx="1700212"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C008E"/>
                </a:solidFill>
                <a:effectLst/>
                <a:uLnTx/>
                <a:uFillTx/>
                <a:latin typeface="Century Gothic" panose="020B0502020202020204" pitchFamily="34" charset="0"/>
                <a:ea typeface="+mn-ea"/>
                <a:cs typeface="+mn-cs"/>
              </a:rPr>
              <a:t>$150+</a:t>
            </a:r>
            <a:endParaRPr kumimoji="0" lang="en-US" sz="3200" b="0" i="0" u="none" strike="noStrike" kern="1200" cap="none" spc="0" normalizeH="0" baseline="0" noProof="0">
              <a:ln>
                <a:noFill/>
              </a:ln>
              <a:solidFill>
                <a:srgbClr val="4C008E"/>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9999BA43-308F-D209-C9A2-9B54C5112B0C}"/>
              </a:ext>
            </a:extLst>
          </p:cNvPr>
          <p:cNvSpPr txBox="1"/>
          <p:nvPr/>
        </p:nvSpPr>
        <p:spPr>
          <a:xfrm>
            <a:off x="5020020" y="1963066"/>
            <a:ext cx="5534586"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23A30"/>
                </a:solidFill>
                <a:effectLst/>
                <a:uLnTx/>
                <a:uFillTx/>
                <a:latin typeface="Century Gothic" panose="020B0502020202020204" pitchFamily="34" charset="0"/>
                <a:ea typeface="+mn-ea"/>
                <a:cs typeface="+mn-cs"/>
              </a:rPr>
              <a:t>Team Cincinnati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11921"/>
                </a:solidFill>
                <a:effectLst/>
                <a:uLnTx/>
                <a:uFillTx/>
                <a:latin typeface="Century Gothic" panose="020B0502020202020204" pitchFamily="34" charset="0"/>
                <a:ea typeface="+mn-ea"/>
                <a:cs typeface="+mn-cs"/>
              </a:rPr>
              <a:t>Two tickets to the </a:t>
            </a:r>
            <a:r>
              <a:rPr kumimoji="0" lang="en-US" sz="1800" b="1" i="0" u="none" strike="noStrike" kern="1200" cap="none" spc="0" normalizeH="0" baseline="0" noProof="0">
                <a:ln>
                  <a:noFill/>
                </a:ln>
                <a:solidFill>
                  <a:srgbClr val="FF0000"/>
                </a:solidFill>
                <a:effectLst/>
                <a:uLnTx/>
                <a:uFillTx/>
                <a:latin typeface="Century Gothic" panose="020B0502020202020204" pitchFamily="34" charset="0"/>
                <a:ea typeface="+mn-ea"/>
                <a:cs typeface="+mn-cs"/>
              </a:rPr>
              <a:t>Reds</a:t>
            </a:r>
            <a:r>
              <a:rPr kumimoji="0" lang="en-US" sz="1800" b="0" i="0" u="none" strike="noStrike" kern="1200" cap="none" spc="0" normalizeH="0" baseline="0" noProof="0">
                <a:ln>
                  <a:noFill/>
                </a:ln>
                <a:solidFill>
                  <a:srgbClr val="111921"/>
                </a:solidFill>
                <a:effectLst/>
                <a:uLnTx/>
                <a:uFillTx/>
                <a:latin typeface="Century Gothic" panose="020B0502020202020204" pitchFamily="34" charset="0"/>
                <a:ea typeface="+mn-ea"/>
                <a:cs typeface="+mn-cs"/>
              </a:rPr>
              <a:t> and an experience with </a:t>
            </a:r>
            <a:r>
              <a:rPr kumimoji="0" lang="en-US" sz="1800" b="1" i="0" u="none" strike="noStrike" kern="1200" cap="none" spc="0" normalizeH="0" baseline="0" noProof="0">
                <a:ln>
                  <a:noFill/>
                </a:ln>
                <a:solidFill>
                  <a:srgbClr val="006AC6"/>
                </a:solidFill>
                <a:effectLst/>
                <a:uLnTx/>
                <a:uFillTx/>
                <a:latin typeface="Century Gothic" panose="020B0502020202020204" pitchFamily="34" charset="0"/>
                <a:ea typeface="+mn-ea"/>
                <a:cs typeface="+mn-cs"/>
              </a:rPr>
              <a:t>FC Cincinnati</a:t>
            </a:r>
            <a:r>
              <a:rPr kumimoji="0" lang="en-US" sz="1800" b="0" i="0" u="none" strike="noStrike" kern="1200" cap="none" spc="0" normalizeH="0" baseline="0" noProof="0">
                <a:ln>
                  <a:noFill/>
                </a:ln>
                <a:solidFill>
                  <a:srgbClr val="111921"/>
                </a:solidFill>
                <a:effectLst/>
                <a:uLnTx/>
                <a:uFillTx/>
                <a:latin typeface="Century Gothic" panose="020B0502020202020204" pitchFamily="34" charset="0"/>
                <a:ea typeface="+mn-ea"/>
                <a:cs typeface="+mn-cs"/>
              </a:rPr>
              <a:t>.</a:t>
            </a:r>
          </a:p>
        </p:txBody>
      </p:sp>
      <p:sp>
        <p:nvSpPr>
          <p:cNvPr id="4" name="TextBox 3">
            <a:extLst>
              <a:ext uri="{FF2B5EF4-FFF2-40B4-BE49-F238E27FC236}">
                <a16:creationId xmlns:a16="http://schemas.microsoft.com/office/drawing/2014/main" id="{BE1BB6C6-D2FA-A576-1F82-1B09A836513F}"/>
              </a:ext>
            </a:extLst>
          </p:cNvPr>
          <p:cNvSpPr txBox="1"/>
          <p:nvPr/>
        </p:nvSpPr>
        <p:spPr>
          <a:xfrm>
            <a:off x="5020020" y="3056041"/>
            <a:ext cx="5998137"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008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23A30"/>
                </a:solidFill>
                <a:effectLst/>
                <a:uLnTx/>
                <a:uFillTx/>
                <a:latin typeface="Century Gothic" panose="020B0502020202020204" pitchFamily="34" charset="0"/>
                <a:ea typeface="+mn-ea"/>
                <a:cs typeface="+mn-cs"/>
              </a:rPr>
              <a:t>ArtsWave Pass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11921"/>
                </a:solidFill>
                <a:effectLst/>
                <a:uLnTx/>
                <a:uFillTx/>
                <a:latin typeface="Century Gothic" panose="020B0502020202020204" pitchFamily="34" charset="0"/>
                <a:ea typeface="+mn-ea"/>
                <a:cs typeface="+mn-cs"/>
              </a:rPr>
              <a:t>One-year membership to BOGO-to-share arts tickets, restaurant and shop offers and more!</a:t>
            </a:r>
          </a:p>
        </p:txBody>
      </p:sp>
      <p:sp>
        <p:nvSpPr>
          <p:cNvPr id="6" name="TextBox 5">
            <a:extLst>
              <a:ext uri="{FF2B5EF4-FFF2-40B4-BE49-F238E27FC236}">
                <a16:creationId xmlns:a16="http://schemas.microsoft.com/office/drawing/2014/main" id="{0DB5E99C-45C6-54E7-C634-B0B8EC4CBB99}"/>
              </a:ext>
            </a:extLst>
          </p:cNvPr>
          <p:cNvSpPr txBox="1"/>
          <p:nvPr/>
        </p:nvSpPr>
        <p:spPr>
          <a:xfrm>
            <a:off x="5020020" y="4664464"/>
            <a:ext cx="6124230"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23A30"/>
                </a:solidFill>
                <a:effectLst/>
                <a:uLnTx/>
                <a:uFillTx/>
                <a:latin typeface="Century Gothic" panose="020B0502020202020204" pitchFamily="34" charset="0"/>
                <a:ea typeface="+mn-ea"/>
                <a:cs typeface="+mn-cs"/>
              </a:rPr>
              <a:t>Enjoy the Arts at</a:t>
            </a:r>
            <a:r>
              <a:rPr kumimoji="0" lang="en-US" sz="1800" b="1" i="0" u="none" strike="noStrike" kern="1200" cap="none" spc="0" normalizeH="0" noProof="0">
                <a:ln>
                  <a:noFill/>
                </a:ln>
                <a:solidFill>
                  <a:srgbClr val="F23A30"/>
                </a:solidFill>
                <a:effectLst/>
                <a:uLnTx/>
                <a:uFillTx/>
                <a:latin typeface="Century Gothic" panose="020B0502020202020204" pitchFamily="34" charset="0"/>
                <a:ea typeface="+mn-ea"/>
                <a:cs typeface="+mn-cs"/>
              </a:rPr>
              <a:t> </a:t>
            </a:r>
            <a:r>
              <a:rPr kumimoji="0" lang="en-US" sz="1800" b="1" i="0" u="none" strike="noStrike" kern="1200" cap="none" spc="0" normalizeH="0" baseline="0" noProof="0">
                <a:ln>
                  <a:noFill/>
                </a:ln>
                <a:solidFill>
                  <a:srgbClr val="F23A30"/>
                </a:solidFill>
                <a:effectLst/>
                <a:uLnTx/>
                <a:uFillTx/>
                <a:latin typeface="Century Gothic" panose="020B0502020202020204" pitchFamily="34" charset="0"/>
                <a:ea typeface="+mn-ea"/>
                <a:cs typeface="+mn-cs"/>
              </a:rPr>
              <a:t>BLINK</a:t>
            </a:r>
            <a:r>
              <a:rPr kumimoji="0" lang="en-US" sz="1800" b="1" i="0" u="none" strike="noStrike" kern="1200" cap="none" spc="0" normalizeH="0" baseline="30000" noProof="0">
                <a:ln>
                  <a:noFill/>
                </a:ln>
                <a:solidFill>
                  <a:srgbClr val="F23A30"/>
                </a:solidFill>
                <a:effectLst/>
                <a:uLnTx/>
                <a:uFillTx/>
                <a:latin typeface="Century Gothic" panose="020B0502020202020204" pitchFamily="34" charset="0"/>
                <a:ea typeface="+mn-ea"/>
                <a:cs typeface="+mn-cs"/>
              </a:rPr>
              <a:t>®</a:t>
            </a:r>
            <a:r>
              <a:rPr kumimoji="0" lang="en-US" sz="1800" b="1" i="0" u="none" strike="noStrike" kern="1200" cap="none" spc="0" normalizeH="0" baseline="0" noProof="0">
                <a:ln>
                  <a:noFill/>
                </a:ln>
                <a:solidFill>
                  <a:srgbClr val="F23A30"/>
                </a:solidFill>
                <a:effectLst/>
                <a:uLnTx/>
                <a:uFillTx/>
                <a:latin typeface="Century Gothic" panose="020B0502020202020204" pitchFamily="34" charset="0"/>
                <a:ea typeface="+mn-ea"/>
                <a:cs typeface="+mn-cs"/>
              </a:rPr>
              <a:t>! </a:t>
            </a:r>
            <a:r>
              <a:rPr kumimoji="0" lang="en-US" sz="1800" b="0" i="0" u="none" strike="noStrike" kern="1200" cap="none" spc="0" normalizeH="0" baseline="0" noProof="0">
                <a:ln>
                  <a:noFill/>
                </a:ln>
                <a:solidFill>
                  <a:srgbClr val="F23A30"/>
                </a:solidFill>
                <a:effectLst/>
                <a:uLnTx/>
                <a:uFillTx/>
                <a:latin typeface="Century Gothic" panose="020B0502020202020204" pitchFamily="34" charset="0"/>
                <a:ea typeface="+mn-ea"/>
                <a:cs typeface="+mn-cs"/>
              </a:rPr>
              <a:t>​</a:t>
            </a:r>
            <a:endParaRPr kumimoji="0" lang="en-US" sz="1800" b="1" i="0" u="none" strike="noStrike" kern="1200" cap="none" spc="0" normalizeH="0" baseline="0" noProof="0">
              <a:ln>
                <a:noFill/>
              </a:ln>
              <a:solidFill>
                <a:srgbClr val="F23A3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11921"/>
                </a:solidFill>
                <a:effectLst/>
                <a:uLnTx/>
                <a:uFillTx/>
                <a:latin typeface="Century Gothic" panose="020B0502020202020204" pitchFamily="34" charset="0"/>
                <a:ea typeface="+mn-ea"/>
                <a:cs typeface="+mn-cs"/>
              </a:rPr>
              <a:t>Two tickets to one of the most talked about exhibitions at BLINK</a:t>
            </a:r>
            <a:r>
              <a:rPr kumimoji="0" lang="en-US" sz="1800" b="1" i="0" u="none" strike="noStrike" kern="1200" cap="none" spc="0" normalizeH="0" baseline="30000" noProof="0">
                <a:ln>
                  <a:noFill/>
                </a:ln>
                <a:solidFill>
                  <a:srgbClr val="111921"/>
                </a:solidFill>
                <a:effectLst/>
                <a:uLnTx/>
                <a:uFillTx/>
                <a:latin typeface="Century Gothic" panose="020B0502020202020204" pitchFamily="34" charset="0"/>
                <a:ea typeface="+mn-ea"/>
                <a:cs typeface="+mn-cs"/>
              </a:rPr>
              <a:t>®</a:t>
            </a:r>
            <a:r>
              <a:rPr lang="en-US">
                <a:solidFill>
                  <a:srgbClr val="111921"/>
                </a:solidFill>
                <a:latin typeface="Century Gothic" panose="020B0502020202020204" pitchFamily="34" charset="0"/>
              </a:rPr>
              <a:t> 2024, illuminated by ArtsWave.</a:t>
            </a:r>
            <a:r>
              <a:rPr kumimoji="0" lang="en-US" sz="1800" b="0" i="0" u="none" strike="noStrike" kern="1200" cap="none" spc="0" normalizeH="0" baseline="0" noProof="0">
                <a:ln>
                  <a:noFill/>
                </a:ln>
                <a:solidFill>
                  <a:srgbClr val="111921"/>
                </a:solidFill>
                <a:effectLst/>
                <a:uLnTx/>
                <a:uFillTx/>
                <a:latin typeface="Century Gothic" panose="020B0502020202020204" pitchFamily="34" charset="0"/>
                <a:ea typeface="+mn-ea"/>
                <a:cs typeface="+mn-cs"/>
              </a:rPr>
              <a:t>  </a:t>
            </a:r>
            <a:endParaRPr kumimoji="0" lang="en-US" sz="1800" b="1" i="0" u="none" strike="noStrike" kern="1200" cap="none" spc="0" normalizeH="0" baseline="0" noProof="0">
              <a:ln>
                <a:noFill/>
              </a:ln>
              <a:solidFill>
                <a:srgbClr val="111921"/>
              </a:solidFill>
              <a:effectLst/>
              <a:uLnTx/>
              <a:uFillTx/>
              <a:latin typeface="Century Gothic" panose="020B0502020202020204" pitchFamily="34" charset="0"/>
              <a:ea typeface="+mn-ea"/>
              <a:cs typeface="+mn-cs"/>
            </a:endParaRPr>
          </a:p>
        </p:txBody>
      </p:sp>
      <p:pic>
        <p:nvPicPr>
          <p:cNvPr id="30" name="Picture 29" descr="A red and blue waves&#10;&#10;Description automatically generated">
            <a:extLst>
              <a:ext uri="{FF2B5EF4-FFF2-40B4-BE49-F238E27FC236}">
                <a16:creationId xmlns:a16="http://schemas.microsoft.com/office/drawing/2014/main" id="{EC1DF1CC-4196-BF78-A32F-9AA4C1B46B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914876" y="-434700"/>
            <a:ext cx="13716484" cy="2177336"/>
          </a:xfrm>
          <a:prstGeom prst="rect">
            <a:avLst/>
          </a:prstGeom>
        </p:spPr>
      </p:pic>
      <p:pic>
        <p:nvPicPr>
          <p:cNvPr id="33" name="2021-12 Ensemble Theatre Cincinnati Photo by Ryan Kurtz Cinderella.jpg">
            <a:extLst>
              <a:ext uri="{FF2B5EF4-FFF2-40B4-BE49-F238E27FC236}">
                <a16:creationId xmlns:a16="http://schemas.microsoft.com/office/drawing/2014/main" id="{1F510536-CA5A-DE45-6498-1AEE33BF8BFC}"/>
              </a:ext>
            </a:extLst>
          </p:cNvPr>
          <p:cNvPicPr>
            <a:picLocks/>
          </p:cNvPicPr>
          <p:nvPr/>
        </p:nvPicPr>
        <p:blipFill>
          <a:blip r:embed="rId5">
            <a:extLst>
              <a:ext uri="{28A0092B-C50C-407E-A947-70E740481C1C}">
                <a14:useLocalDpi xmlns:a14="http://schemas.microsoft.com/office/drawing/2010/main" val="0"/>
              </a:ext>
            </a:extLst>
          </a:blip>
          <a:srcRect l="11566" r="11566"/>
          <a:stretch/>
        </p:blipFill>
        <p:spPr>
          <a:xfrm>
            <a:off x="-504321" y="2975428"/>
            <a:ext cx="2610056" cy="2610056"/>
          </a:xfrm>
          <a:prstGeom prst="ellipse">
            <a:avLst/>
          </a:prstGeom>
          <a:ln w="12700">
            <a:miter lim="400000"/>
          </a:ln>
        </p:spPr>
      </p:pic>
      <p:pic>
        <p:nvPicPr>
          <p:cNvPr id="7" name="Picture 6" descr="A red and blue pin with blue text&#10;&#10;Description automatically generated">
            <a:extLst>
              <a:ext uri="{FF2B5EF4-FFF2-40B4-BE49-F238E27FC236}">
                <a16:creationId xmlns:a16="http://schemas.microsoft.com/office/drawing/2014/main" id="{B881B43C-3148-FA50-3414-9166C0D6FC18}"/>
              </a:ext>
            </a:extLst>
          </p:cNvPr>
          <p:cNvPicPr>
            <a:picLocks noChangeAspect="1"/>
          </p:cNvPicPr>
          <p:nvPr/>
        </p:nvPicPr>
        <p:blipFill rotWithShape="1">
          <a:blip r:embed="rId6">
            <a:extLst>
              <a:ext uri="{28A0092B-C50C-407E-A947-70E740481C1C}">
                <a14:useLocalDpi xmlns:a14="http://schemas.microsoft.com/office/drawing/2010/main" val="0"/>
              </a:ext>
            </a:extLst>
          </a:blip>
          <a:srcRect b="39908"/>
          <a:stretch/>
        </p:blipFill>
        <p:spPr>
          <a:xfrm>
            <a:off x="55934" y="1281642"/>
            <a:ext cx="2787793" cy="1976715"/>
          </a:xfrm>
          <a:prstGeom prst="rect">
            <a:avLst/>
          </a:prstGeom>
        </p:spPr>
      </p:pic>
      <p:pic>
        <p:nvPicPr>
          <p:cNvPr id="35" name="Picture 34">
            <a:extLst>
              <a:ext uri="{FF2B5EF4-FFF2-40B4-BE49-F238E27FC236}">
                <a16:creationId xmlns:a16="http://schemas.microsoft.com/office/drawing/2014/main" id="{24CD39DE-28C4-521F-F8F2-11CAE79DCC9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1073391" y="6077222"/>
            <a:ext cx="939766" cy="597441"/>
          </a:xfrm>
          <a:prstGeom prst="rect">
            <a:avLst/>
          </a:prstGeom>
        </p:spPr>
      </p:pic>
    </p:spTree>
    <p:extLst>
      <p:ext uri="{BB962C8B-B14F-4D97-AF65-F5344CB8AC3E}">
        <p14:creationId xmlns:p14="http://schemas.microsoft.com/office/powerpoint/2010/main" val="319432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p:bldP spid="31" grpId="0"/>
      <p:bldP spid="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F0E8"/>
        </a:solidFill>
        <a:effectLst/>
      </p:bgPr>
    </p:bg>
    <p:spTree>
      <p:nvGrpSpPr>
        <p:cNvPr id="1" name=""/>
        <p:cNvGrpSpPr/>
        <p:nvPr/>
      </p:nvGrpSpPr>
      <p:grpSpPr>
        <a:xfrm>
          <a:off x="0" y="0"/>
          <a:ext cx="0" cy="0"/>
          <a:chOff x="0" y="0"/>
          <a:chExt cx="0" cy="0"/>
        </a:xfrm>
      </p:grpSpPr>
      <p:pic>
        <p:nvPicPr>
          <p:cNvPr id="36" name="Picture 35" descr="A black and white map&#10;&#10;Description automatically generated">
            <a:extLst>
              <a:ext uri="{FF2B5EF4-FFF2-40B4-BE49-F238E27FC236}">
                <a16:creationId xmlns:a16="http://schemas.microsoft.com/office/drawing/2014/main" id="{21A80796-EED7-D8A4-AAE7-121B50D63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919" y="-3019701"/>
            <a:ext cx="12683819" cy="12718761"/>
          </a:xfrm>
          <a:prstGeom prst="rect">
            <a:avLst/>
          </a:prstGeom>
        </p:spPr>
      </p:pic>
      <p:sp>
        <p:nvSpPr>
          <p:cNvPr id="3" name="Rectangle 2">
            <a:extLst>
              <a:ext uri="{FF2B5EF4-FFF2-40B4-BE49-F238E27FC236}">
                <a16:creationId xmlns:a16="http://schemas.microsoft.com/office/drawing/2014/main" id="{B75ED12F-77E6-7199-3DEC-75617B7847EB}"/>
              </a:ext>
            </a:extLst>
          </p:cNvPr>
          <p:cNvSpPr/>
          <p:nvPr/>
        </p:nvSpPr>
        <p:spPr>
          <a:xfrm>
            <a:off x="-258021" y="-117678"/>
            <a:ext cx="1623015" cy="7128078"/>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F7C53626-D0D1-CC55-83BE-A3E893068E1C}"/>
              </a:ext>
            </a:extLst>
          </p:cNvPr>
          <p:cNvSpPr txBox="1"/>
          <p:nvPr/>
        </p:nvSpPr>
        <p:spPr>
          <a:xfrm>
            <a:off x="2900903" y="3240637"/>
            <a:ext cx="1335881"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C008E"/>
                </a:solidFill>
                <a:effectLst/>
                <a:uLnTx/>
                <a:uFillTx/>
                <a:latin typeface="Century Gothic" panose="020B0502020202020204" pitchFamily="34" charset="0"/>
                <a:ea typeface="+mn-ea"/>
                <a:cs typeface="+mn-cs"/>
              </a:rPr>
              <a:t>$500+</a:t>
            </a:r>
            <a:endParaRPr kumimoji="0" lang="en-US" sz="3200" b="0" i="0" u="none" strike="noStrike" kern="1200" cap="none" spc="0" normalizeH="0" baseline="0" noProof="0">
              <a:ln>
                <a:noFill/>
              </a:ln>
              <a:solidFill>
                <a:srgbClr val="4C008E"/>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52204D4A-D6E0-7E7A-465D-FDD5A35F6F5D}"/>
              </a:ext>
            </a:extLst>
          </p:cNvPr>
          <p:cNvSpPr txBox="1"/>
          <p:nvPr/>
        </p:nvSpPr>
        <p:spPr>
          <a:xfrm>
            <a:off x="2900903" y="4723434"/>
            <a:ext cx="1700212"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C008E"/>
                </a:solidFill>
                <a:effectLst/>
                <a:uLnTx/>
                <a:uFillTx/>
                <a:latin typeface="Century Gothic" panose="020B0502020202020204" pitchFamily="34" charset="0"/>
                <a:ea typeface="+mn-ea"/>
                <a:cs typeface="+mn-cs"/>
              </a:rPr>
              <a:t>$1,500+</a:t>
            </a:r>
            <a:endParaRPr kumimoji="0" lang="en-US" sz="3200" b="0" i="0" u="none" strike="noStrike" kern="1200" cap="none" spc="0" normalizeH="0" baseline="0" noProof="0">
              <a:ln>
                <a:noFill/>
              </a:ln>
              <a:solidFill>
                <a:srgbClr val="4C008E"/>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9999BA43-308F-D209-C9A2-9B54C5112B0C}"/>
              </a:ext>
            </a:extLst>
          </p:cNvPr>
          <p:cNvSpPr txBox="1"/>
          <p:nvPr/>
        </p:nvSpPr>
        <p:spPr>
          <a:xfrm>
            <a:off x="4878503" y="1817918"/>
            <a:ext cx="5764460"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23A30"/>
                </a:solidFill>
                <a:effectLst/>
                <a:uLnTx/>
                <a:uFillTx/>
                <a:latin typeface="Century Gothic" panose="020B0502020202020204" pitchFamily="34" charset="0"/>
                <a:ea typeface="+mn-ea"/>
                <a:cs typeface="+mn-cs"/>
              </a:rPr>
              <a:t>The Children’s Theatre Preview &amp; Hard</a:t>
            </a:r>
            <a:r>
              <a:rPr kumimoji="0" lang="en-US" sz="1800" b="1" i="0" u="none" strike="noStrike" kern="1200" cap="none" spc="0" normalizeH="0" noProof="0">
                <a:ln>
                  <a:noFill/>
                </a:ln>
                <a:solidFill>
                  <a:srgbClr val="F23A30"/>
                </a:solidFill>
                <a:effectLst/>
                <a:uLnTx/>
                <a:uFillTx/>
                <a:latin typeface="Century Gothic" panose="020B0502020202020204" pitchFamily="34" charset="0"/>
                <a:ea typeface="+mn-ea"/>
                <a:cs typeface="+mn-cs"/>
              </a:rPr>
              <a:t> Hat Tour</a:t>
            </a:r>
            <a:endParaRPr kumimoji="0" lang="en-US" sz="1800" b="1" i="0" u="none" strike="noStrike" kern="1200" cap="none" spc="0" normalizeH="0" baseline="0" noProof="0">
              <a:ln>
                <a:noFill/>
              </a:ln>
              <a:solidFill>
                <a:srgbClr val="F23A30"/>
              </a:solidFill>
              <a:effectLst/>
              <a:uLnTx/>
              <a:uFillTx/>
              <a:latin typeface="Century Gothic" panose="020B0502020202020204" pitchFamily="34" charset="0"/>
              <a:ea typeface="+mn-ea"/>
              <a:cs typeface="+mn-cs"/>
            </a:endParaRPr>
          </a:p>
          <a:p>
            <a:pPr lvl="0">
              <a:defRPr/>
            </a:pPr>
            <a:r>
              <a:rPr lang="en-US">
                <a:solidFill>
                  <a:srgbClr val="111921"/>
                </a:solidFill>
                <a:latin typeface="Century Gothic" panose="020B0502020202020204" pitchFamily="34" charset="0"/>
              </a:rPr>
              <a:t>Experience the iconic Emery Theater during its transformation into a state-of-the-art performance venue in the heart of OTR.</a:t>
            </a:r>
            <a:endParaRPr kumimoji="0" lang="en-US" sz="1800" b="1" i="0" u="none" strike="noStrike" kern="1200" cap="none" spc="0" normalizeH="0" baseline="0" noProof="0">
              <a:ln>
                <a:noFill/>
              </a:ln>
              <a:solidFill>
                <a:srgbClr val="111921"/>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344992C2-F957-0DF0-5B8E-A977D76AD370}"/>
              </a:ext>
            </a:extLst>
          </p:cNvPr>
          <p:cNvSpPr txBox="1"/>
          <p:nvPr/>
        </p:nvSpPr>
        <p:spPr>
          <a:xfrm>
            <a:off x="2900903" y="1787341"/>
            <a:ext cx="1335881"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C008E"/>
                </a:solidFill>
                <a:effectLst/>
                <a:uLnTx/>
                <a:uFillTx/>
                <a:latin typeface="Century Gothic" panose="020B0502020202020204" pitchFamily="34" charset="0"/>
                <a:ea typeface="+mn-ea"/>
                <a:cs typeface="+mn-cs"/>
              </a:rPr>
              <a:t>$250+</a:t>
            </a:r>
            <a:endParaRPr kumimoji="0" lang="en-US" sz="3200" b="0" i="0" u="none" strike="noStrike" kern="1200" cap="none" spc="0" normalizeH="0" baseline="0" noProof="0">
              <a:ln>
                <a:noFill/>
              </a:ln>
              <a:solidFill>
                <a:srgbClr val="4C008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9B3044D6-C7E5-BA0F-11B8-62965AFCE0EC}"/>
              </a:ext>
            </a:extLst>
          </p:cNvPr>
          <p:cNvSpPr txBox="1"/>
          <p:nvPr/>
        </p:nvSpPr>
        <p:spPr>
          <a:xfrm>
            <a:off x="4873603" y="4789390"/>
            <a:ext cx="6665867"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23A30"/>
                </a:solidFill>
                <a:effectLst/>
                <a:uLnTx/>
                <a:uFillTx/>
                <a:latin typeface="Century Gothic" panose="020B0502020202020204" pitchFamily="34" charset="0"/>
                <a:ea typeface="+mn-ea"/>
                <a:cs typeface="+mn-cs"/>
              </a:rPr>
              <a:t>Leadership Giving</a:t>
            </a:r>
          </a:p>
          <a:p>
            <a:pPr lvl="0">
              <a:defRPr/>
            </a:pPr>
            <a:r>
              <a:rPr lang="en-US">
                <a:solidFill>
                  <a:srgbClr val="111921"/>
                </a:solidFill>
                <a:latin typeface="Century Gothic" panose="020B0502020202020204" pitchFamily="34" charset="0"/>
              </a:rPr>
              <a:t>Invitations to special arts events, membership in leadership giving groups, recognition in </a:t>
            </a:r>
            <a:r>
              <a:rPr lang="en-US" err="1">
                <a:solidFill>
                  <a:srgbClr val="111921"/>
                </a:solidFill>
                <a:latin typeface="Century Gothic" panose="020B0502020202020204" pitchFamily="34" charset="0"/>
              </a:rPr>
              <a:t>ArtsWave’s</a:t>
            </a:r>
            <a:r>
              <a:rPr lang="en-US">
                <a:solidFill>
                  <a:srgbClr val="111921"/>
                </a:solidFill>
                <a:latin typeface="Century Gothic" panose="020B0502020202020204" pitchFamily="34" charset="0"/>
              </a:rPr>
              <a:t> community report and access to the Team Cincinnati benefit.</a:t>
            </a:r>
          </a:p>
        </p:txBody>
      </p:sp>
      <p:sp>
        <p:nvSpPr>
          <p:cNvPr id="7" name="TextBox 6">
            <a:extLst>
              <a:ext uri="{FF2B5EF4-FFF2-40B4-BE49-F238E27FC236}">
                <a16:creationId xmlns:a16="http://schemas.microsoft.com/office/drawing/2014/main" id="{822A80F3-8D97-7E80-ECBB-E254145A8CDA}"/>
              </a:ext>
            </a:extLst>
          </p:cNvPr>
          <p:cNvSpPr txBox="1"/>
          <p:nvPr/>
        </p:nvSpPr>
        <p:spPr>
          <a:xfrm>
            <a:off x="4878503" y="3288525"/>
            <a:ext cx="6840392"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defRPr/>
            </a:pPr>
            <a:r>
              <a:rPr lang="en-US" b="1">
                <a:solidFill>
                  <a:srgbClr val="F23A30"/>
                </a:solidFill>
                <a:latin typeface="Century Gothic" panose="020B0502020202020204" pitchFamily="34" charset="0"/>
              </a:rPr>
              <a:t>BLINK</a:t>
            </a:r>
            <a:r>
              <a:rPr lang="en-US" b="1" baseline="30000">
                <a:solidFill>
                  <a:srgbClr val="F23A30"/>
                </a:solidFill>
                <a:latin typeface="Century Gothic" panose="020B0502020202020204" pitchFamily="34" charset="0"/>
              </a:rPr>
              <a:t>®</a:t>
            </a:r>
            <a:r>
              <a:rPr lang="en-US" b="1">
                <a:solidFill>
                  <a:srgbClr val="F23A30"/>
                </a:solidFill>
                <a:latin typeface="Century Gothic" panose="020B0502020202020204" pitchFamily="34" charset="0"/>
              </a:rPr>
              <a:t> 2024 VIP Lounge </a:t>
            </a:r>
          </a:p>
          <a:p>
            <a:pPr lvl="0">
              <a:defRPr/>
            </a:pPr>
            <a:r>
              <a:rPr lang="en-US">
                <a:solidFill>
                  <a:srgbClr val="111921"/>
                </a:solidFill>
                <a:latin typeface="Century Gothic" panose="020B0502020202020204" pitchFamily="34" charset="0"/>
              </a:rPr>
              <a:t>Make our exclusive Donor Lounge your hub as you experience BLINK 2024, illuminated by ArtsWave.</a:t>
            </a:r>
          </a:p>
        </p:txBody>
      </p:sp>
      <p:pic>
        <p:nvPicPr>
          <p:cNvPr id="37" name="Picture 36" descr="A red and blue waves&#10;&#10;Description automatically generated">
            <a:extLst>
              <a:ext uri="{FF2B5EF4-FFF2-40B4-BE49-F238E27FC236}">
                <a16:creationId xmlns:a16="http://schemas.microsoft.com/office/drawing/2014/main" id="{6520A5A7-227D-E923-453F-05EF59EB3E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914876" y="-434700"/>
            <a:ext cx="13716484" cy="2177336"/>
          </a:xfrm>
          <a:prstGeom prst="rect">
            <a:avLst/>
          </a:prstGeom>
        </p:spPr>
      </p:pic>
      <p:pic>
        <p:nvPicPr>
          <p:cNvPr id="38" name="2021-12 Ensemble Theatre Cincinnati Photo by Ryan Kurtz Cinderella.jpg">
            <a:extLst>
              <a:ext uri="{FF2B5EF4-FFF2-40B4-BE49-F238E27FC236}">
                <a16:creationId xmlns:a16="http://schemas.microsoft.com/office/drawing/2014/main" id="{133DDA79-B485-64B4-1BE3-CBD64977D7E0}"/>
              </a:ext>
            </a:extLst>
          </p:cNvPr>
          <p:cNvPicPr>
            <a:picLocks/>
          </p:cNvPicPr>
          <p:nvPr/>
        </p:nvPicPr>
        <p:blipFill rotWithShape="1">
          <a:blip r:embed="rId5">
            <a:extLst>
              <a:ext uri="{28A0092B-C50C-407E-A947-70E740481C1C}">
                <a14:useLocalDpi xmlns:a14="http://schemas.microsoft.com/office/drawing/2010/main" val="0"/>
              </a:ext>
            </a:extLst>
          </a:blip>
          <a:srcRect l="3854" t="24643" r="12831" b="28445"/>
          <a:stretch/>
        </p:blipFill>
        <p:spPr>
          <a:xfrm>
            <a:off x="-504321" y="2975428"/>
            <a:ext cx="2610056" cy="2610056"/>
          </a:xfrm>
          <a:prstGeom prst="ellipse">
            <a:avLst/>
          </a:prstGeom>
          <a:ln w="12700">
            <a:miter lim="400000"/>
          </a:ln>
        </p:spPr>
      </p:pic>
      <p:pic>
        <p:nvPicPr>
          <p:cNvPr id="35" name="Picture 34" descr="A red and blue pin with blue text&#10;&#10;Description automatically generated">
            <a:extLst>
              <a:ext uri="{FF2B5EF4-FFF2-40B4-BE49-F238E27FC236}">
                <a16:creationId xmlns:a16="http://schemas.microsoft.com/office/drawing/2014/main" id="{D81053EA-DB70-C261-C3CF-D43F6D241229}"/>
              </a:ext>
            </a:extLst>
          </p:cNvPr>
          <p:cNvPicPr>
            <a:picLocks noChangeAspect="1"/>
          </p:cNvPicPr>
          <p:nvPr/>
        </p:nvPicPr>
        <p:blipFill rotWithShape="1">
          <a:blip r:embed="rId6">
            <a:extLst>
              <a:ext uri="{28A0092B-C50C-407E-A947-70E740481C1C}">
                <a14:useLocalDpi xmlns:a14="http://schemas.microsoft.com/office/drawing/2010/main" val="0"/>
              </a:ext>
            </a:extLst>
          </a:blip>
          <a:srcRect b="39908"/>
          <a:stretch/>
        </p:blipFill>
        <p:spPr>
          <a:xfrm>
            <a:off x="55934" y="1281642"/>
            <a:ext cx="2787793" cy="1976715"/>
          </a:xfrm>
          <a:prstGeom prst="rect">
            <a:avLst/>
          </a:prstGeom>
        </p:spPr>
      </p:pic>
      <p:pic>
        <p:nvPicPr>
          <p:cNvPr id="40" name="Picture 39">
            <a:extLst>
              <a:ext uri="{FF2B5EF4-FFF2-40B4-BE49-F238E27FC236}">
                <a16:creationId xmlns:a16="http://schemas.microsoft.com/office/drawing/2014/main" id="{B8787DF1-8F99-7473-69F5-1CD0086B704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1073391" y="6077222"/>
            <a:ext cx="939766" cy="597441"/>
          </a:xfrm>
          <a:prstGeom prst="rect">
            <a:avLst/>
          </a:prstGeom>
        </p:spPr>
      </p:pic>
      <p:sp>
        <p:nvSpPr>
          <p:cNvPr id="41" name="HEADLINE">
            <a:extLst>
              <a:ext uri="{FF2B5EF4-FFF2-40B4-BE49-F238E27FC236}">
                <a16:creationId xmlns:a16="http://schemas.microsoft.com/office/drawing/2014/main" id="{D949080A-3B83-A686-6954-BD53D30E272F}"/>
              </a:ext>
            </a:extLst>
          </p:cNvPr>
          <p:cNvSpPr txBox="1"/>
          <p:nvPr/>
        </p:nvSpPr>
        <p:spPr>
          <a:xfrm>
            <a:off x="3032412" y="653968"/>
            <a:ext cx="6324802" cy="5215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sz="4400" b="1" u="none" strike="noStrike" kern="1200" cap="none" spc="0" normalizeH="0" baseline="0" noProof="0">
                <a:ln>
                  <a:solidFill>
                    <a:schemeClr val="accent4"/>
                  </a:solidFill>
                </a:ln>
                <a:solidFill>
                  <a:schemeClr val="accent4"/>
                </a:solidFill>
                <a:effectLst/>
                <a:uLnTx/>
                <a:uFillTx/>
                <a:latin typeface="Century Gothic"/>
                <a:sym typeface="Century Gothic"/>
              </a:rPr>
              <a:t>BENEFITS TO GIVING</a:t>
            </a:r>
            <a:endParaRPr kumimoji="0" sz="4400" b="1" u="none" strike="noStrike" kern="1200" cap="none" spc="0" normalizeH="0" baseline="0" noProof="0">
              <a:ln>
                <a:solidFill>
                  <a:schemeClr val="accent4"/>
                </a:solidFill>
              </a:ln>
              <a:solidFill>
                <a:schemeClr val="accent4"/>
              </a:solidFill>
              <a:effectLst/>
              <a:uLnTx/>
              <a:uFillTx/>
              <a:latin typeface="Century Gothic"/>
              <a:sym typeface="Century Gothic"/>
            </a:endParaRPr>
          </a:p>
        </p:txBody>
      </p:sp>
    </p:spTree>
    <p:extLst>
      <p:ext uri="{BB962C8B-B14F-4D97-AF65-F5344CB8AC3E}">
        <p14:creationId xmlns:p14="http://schemas.microsoft.com/office/powerpoint/2010/main" val="134593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1" grpId="0"/>
      <p:bldP spid="4"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F0E8"/>
        </a:solidFill>
        <a:effectLst/>
      </p:bgPr>
    </p:bg>
    <p:spTree>
      <p:nvGrpSpPr>
        <p:cNvPr id="1" name=""/>
        <p:cNvGrpSpPr/>
        <p:nvPr/>
      </p:nvGrpSpPr>
      <p:grpSpPr>
        <a:xfrm>
          <a:off x="0" y="0"/>
          <a:ext cx="0" cy="0"/>
          <a:chOff x="0" y="0"/>
          <a:chExt cx="0" cy="0"/>
        </a:xfrm>
      </p:grpSpPr>
      <p:pic>
        <p:nvPicPr>
          <p:cNvPr id="24" name="Picture 23" descr="A black and white map&#10;&#10;Description automatically generated">
            <a:extLst>
              <a:ext uri="{FF2B5EF4-FFF2-40B4-BE49-F238E27FC236}">
                <a16:creationId xmlns:a16="http://schemas.microsoft.com/office/drawing/2014/main" id="{DB25221A-3171-D3E3-F105-D4AF22A067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919" y="-3019701"/>
            <a:ext cx="12683819" cy="12718761"/>
          </a:xfrm>
          <a:prstGeom prst="rect">
            <a:avLst/>
          </a:prstGeom>
        </p:spPr>
      </p:pic>
      <p:sp>
        <p:nvSpPr>
          <p:cNvPr id="5" name="TextBox 4">
            <a:extLst>
              <a:ext uri="{FF2B5EF4-FFF2-40B4-BE49-F238E27FC236}">
                <a16:creationId xmlns:a16="http://schemas.microsoft.com/office/drawing/2014/main" id="{C9779D07-B7DE-2CA9-F780-8FDCC6FA484E}"/>
              </a:ext>
            </a:extLst>
          </p:cNvPr>
          <p:cNvSpPr txBox="1"/>
          <p:nvPr/>
        </p:nvSpPr>
        <p:spPr>
          <a:xfrm>
            <a:off x="358529" y="623161"/>
            <a:ext cx="10265718" cy="769441"/>
          </a:xfrm>
          <a:prstGeom prst="rect">
            <a:avLst/>
          </a:prstGeom>
          <a:noFill/>
        </p:spPr>
        <p:txBody>
          <a:bodyPr wrap="square" rtlCol="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a:ln w="12700">
                  <a:solidFill>
                    <a:schemeClr val="accent4"/>
                  </a:solidFill>
                </a:ln>
                <a:solidFill>
                  <a:schemeClr val="accent4"/>
                </a:solidFill>
                <a:effectLst/>
                <a:uLnTx/>
                <a:uFillTx/>
                <a:latin typeface="Century Gothic" panose="020F0302020204030204"/>
                <a:ea typeface="+mn-ea"/>
                <a:cs typeface="+mn-cs"/>
              </a:rPr>
              <a:t>JOIN A GROUP</a:t>
            </a:r>
            <a:r>
              <a:rPr lang="en-US" sz="4400" b="1" kern="0">
                <a:ln w="12700">
                  <a:solidFill>
                    <a:schemeClr val="accent4"/>
                  </a:solidFill>
                </a:ln>
                <a:solidFill>
                  <a:schemeClr val="accent4"/>
                </a:solidFill>
                <a:latin typeface="Century Gothic" panose="020F0302020204030204"/>
              </a:rPr>
              <a:t>, GET CONNECTED</a:t>
            </a:r>
            <a:endParaRPr kumimoji="0" lang="en-US" sz="4400" b="1" i="0" u="none" strike="noStrike" kern="0" cap="none" spc="0" normalizeH="0" baseline="0" noProof="0">
              <a:ln>
                <a:solidFill>
                  <a:schemeClr val="accent4"/>
                </a:solidFill>
              </a:ln>
              <a:solidFill>
                <a:schemeClr val="accent4"/>
              </a:solidFill>
              <a:effectLst/>
              <a:uLnTx/>
              <a:uFillTx/>
              <a:latin typeface="Century Gothic" panose="020F0302020204030204"/>
              <a:ea typeface="+mn-ea"/>
              <a:cs typeface="+mn-cs"/>
            </a:endParaRPr>
          </a:p>
        </p:txBody>
      </p:sp>
      <p:pic>
        <p:nvPicPr>
          <p:cNvPr id="4" name="Picture 6" descr="CAALA-PNG">
            <a:extLst>
              <a:ext uri="{FF2B5EF4-FFF2-40B4-BE49-F238E27FC236}">
                <a16:creationId xmlns:a16="http://schemas.microsoft.com/office/drawing/2014/main" id="{F485C6F2-6EEC-3FFE-CC12-CFE649D3200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9114" y="3709652"/>
            <a:ext cx="4762500" cy="9620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Pride-PNG">
            <a:extLst>
              <a:ext uri="{FF2B5EF4-FFF2-40B4-BE49-F238E27FC236}">
                <a16:creationId xmlns:a16="http://schemas.microsoft.com/office/drawing/2014/main" id="{94008BDB-AD72-C6AF-4D21-F439201C77B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81391" y="2698877"/>
            <a:ext cx="3386097" cy="10107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Young-Professionals-PNG">
            <a:extLst>
              <a:ext uri="{FF2B5EF4-FFF2-40B4-BE49-F238E27FC236}">
                <a16:creationId xmlns:a16="http://schemas.microsoft.com/office/drawing/2014/main" id="{5ABB4033-C604-CF16-45F0-FA7D41B317E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45062" y="4969664"/>
            <a:ext cx="37719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Womens-Leadership-Roundtable-PNG">
            <a:extLst>
              <a:ext uri="{FF2B5EF4-FFF2-40B4-BE49-F238E27FC236}">
                <a16:creationId xmlns:a16="http://schemas.microsoft.com/office/drawing/2014/main" id="{69F103B2-6725-206B-AA50-F46596E85EA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59114" y="5570404"/>
            <a:ext cx="35337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Leadership Donors PNG">
            <a:extLst>
              <a:ext uri="{FF2B5EF4-FFF2-40B4-BE49-F238E27FC236}">
                <a16:creationId xmlns:a16="http://schemas.microsoft.com/office/drawing/2014/main" id="{607F221A-C73E-3C0B-A27A-87654096F152}"/>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24204" y="2068023"/>
            <a:ext cx="35337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D1361F91-6B81-24F5-F090-DE641CB9B12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1073391" y="6077222"/>
            <a:ext cx="939766" cy="597441"/>
          </a:xfrm>
          <a:prstGeom prst="rect">
            <a:avLst/>
          </a:prstGeom>
        </p:spPr>
      </p:pic>
      <p:grpSp>
        <p:nvGrpSpPr>
          <p:cNvPr id="23" name="Group 22">
            <a:extLst>
              <a:ext uri="{FF2B5EF4-FFF2-40B4-BE49-F238E27FC236}">
                <a16:creationId xmlns:a16="http://schemas.microsoft.com/office/drawing/2014/main" id="{A5B97B77-A342-0339-09BD-78F3489E7766}"/>
              </a:ext>
            </a:extLst>
          </p:cNvPr>
          <p:cNvGrpSpPr/>
          <p:nvPr/>
        </p:nvGrpSpPr>
        <p:grpSpPr>
          <a:xfrm>
            <a:off x="8616962" y="1540677"/>
            <a:ext cx="3164569" cy="4337949"/>
            <a:chOff x="8919661" y="1989900"/>
            <a:chExt cx="2384698" cy="3268912"/>
          </a:xfrm>
        </p:grpSpPr>
        <p:pic>
          <p:nvPicPr>
            <p:cNvPr id="20" name="Picture 19" descr="A red heart shaped object with black background&#10;&#10;Description automatically generated">
              <a:extLst>
                <a:ext uri="{FF2B5EF4-FFF2-40B4-BE49-F238E27FC236}">
                  <a16:creationId xmlns:a16="http://schemas.microsoft.com/office/drawing/2014/main" id="{3BBF1038-D805-AC2D-A518-D8AAD7E6DB0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19661" y="1989900"/>
              <a:ext cx="2384698" cy="3268912"/>
            </a:xfrm>
            <a:prstGeom prst="rect">
              <a:avLst/>
            </a:prstGeom>
          </p:spPr>
        </p:pic>
        <p:pic>
          <p:nvPicPr>
            <p:cNvPr id="18" name="Picture 17">
              <a:extLst>
                <a:ext uri="{FF2B5EF4-FFF2-40B4-BE49-F238E27FC236}">
                  <a16:creationId xmlns:a16="http://schemas.microsoft.com/office/drawing/2014/main" id="{1D85C882-0B9D-BBED-9B85-A686F87E0927}"/>
                </a:ext>
              </a:extLst>
            </p:cNvPr>
            <p:cNvPicPr>
              <a:picLocks noChangeAspect="1"/>
            </p:cNvPicPr>
            <p:nvPr/>
          </p:nvPicPr>
          <p:blipFill>
            <a:blip r:embed="rId11">
              <a:extLst>
                <a:ext uri="{28A0092B-C50C-407E-A947-70E740481C1C}">
                  <a14:useLocalDpi xmlns:a14="http://schemas.microsoft.com/office/drawing/2010/main" val="0"/>
                </a:ext>
              </a:extLst>
            </a:blip>
            <a:srcRect l="14261" r="14261"/>
            <a:stretch/>
          </p:blipFill>
          <p:spPr>
            <a:xfrm>
              <a:off x="9120613" y="2172321"/>
              <a:ext cx="2015069" cy="2015069"/>
            </a:xfrm>
            <a:prstGeom prst="ellipse">
              <a:avLst/>
            </a:prstGeom>
          </p:spPr>
        </p:pic>
        <p:pic>
          <p:nvPicPr>
            <p:cNvPr id="22" name="Picture 21" descr="A yellow cross on a black background&#10;&#10;Description automatically generated">
              <a:extLst>
                <a:ext uri="{FF2B5EF4-FFF2-40B4-BE49-F238E27FC236}">
                  <a16:creationId xmlns:a16="http://schemas.microsoft.com/office/drawing/2014/main" id="{C271C8F1-18F0-F61F-8A20-DE2EEE7DF85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90403" y="4430103"/>
              <a:ext cx="451367" cy="451367"/>
            </a:xfrm>
            <a:prstGeom prst="rect">
              <a:avLst/>
            </a:prstGeom>
          </p:spPr>
        </p:pic>
      </p:grpSp>
    </p:spTree>
    <p:extLst>
      <p:ext uri="{BB962C8B-B14F-4D97-AF65-F5344CB8AC3E}">
        <p14:creationId xmlns:p14="http://schemas.microsoft.com/office/powerpoint/2010/main" val="3028483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1750"/>
                            </p:stCondLst>
                            <p:childTnLst>
                              <p:par>
                                <p:cTn id="9" presetID="10" presetClass="entr" presetSubtype="0" fill="hold" nodeType="after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3000"/>
                            </p:stCondLst>
                            <p:childTnLst>
                              <p:par>
                                <p:cTn id="13" presetID="10" presetClass="entr" presetSubtype="0" fill="hold" nodeType="afterEffect">
                                  <p:stCondLst>
                                    <p:cond delay="25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4250"/>
                            </p:stCondLst>
                            <p:childTnLst>
                              <p:par>
                                <p:cTn id="17" presetID="10" presetClass="entr" presetSubtype="0" fill="hold" nodeType="afterEffect">
                                  <p:stCondLst>
                                    <p:cond delay="25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childTnLst>
                          </p:cTn>
                        </p:par>
                        <p:par>
                          <p:cTn id="20" fill="hold">
                            <p:stCondLst>
                              <p:cond delay="5500"/>
                            </p:stCondLst>
                            <p:childTnLst>
                              <p:par>
                                <p:cTn id="21" presetID="10" presetClass="entr" presetSubtype="0" fill="hold" nodeType="afterEffect">
                                  <p:stCondLst>
                                    <p:cond delay="25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4640E28E-124F-8AE3-4C01-D7B1CA198EBA}"/>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6"/>
                    </a14:imgEffect>
                  </a14:imgLayer>
                </a14:imgProps>
              </a:ext>
            </a:extLst>
          </a:blip>
          <a:stretch>
            <a:fillRect/>
          </a:stretch>
        </p:blipFill>
        <p:spPr>
          <a:xfrm>
            <a:off x="2021359" y="487"/>
            <a:ext cx="6112032" cy="3415587"/>
          </a:xfrm>
          <a:prstGeom prst="rect">
            <a:avLst/>
          </a:prstGeom>
        </p:spPr>
      </p:pic>
      <p:pic>
        <p:nvPicPr>
          <p:cNvPr id="11" name="ArtsWave_Logo_1Color_White.png" descr="ArtsWave_Logo_1Color_White.png">
            <a:extLst>
              <a:ext uri="{FF2B5EF4-FFF2-40B4-BE49-F238E27FC236}">
                <a16:creationId xmlns:a16="http://schemas.microsoft.com/office/drawing/2014/main" id="{0FC84260-AFA1-741C-2DF3-7F51D7303CFD}"/>
              </a:ext>
            </a:extLst>
          </p:cNvPr>
          <p:cNvPicPr>
            <a:picLocks noChangeAspect="1"/>
          </p:cNvPicPr>
          <p:nvPr/>
        </p:nvPicPr>
        <p:blipFill>
          <a:blip r:embed="rId5"/>
          <a:stretch>
            <a:fillRect/>
          </a:stretch>
        </p:blipFill>
        <p:spPr>
          <a:xfrm>
            <a:off x="242514" y="6176867"/>
            <a:ext cx="717215" cy="452477"/>
          </a:xfrm>
          <a:prstGeom prst="rect">
            <a:avLst/>
          </a:prstGeom>
          <a:ln w="12700">
            <a:miter lim="400000"/>
          </a:ln>
        </p:spPr>
      </p:pic>
      <p:pic>
        <p:nvPicPr>
          <p:cNvPr id="1026" name="Picture 2" descr="CincyJams-Lockup-NO-SPONSOR">
            <a:extLst>
              <a:ext uri="{FF2B5EF4-FFF2-40B4-BE49-F238E27FC236}">
                <a16:creationId xmlns:a16="http://schemas.microsoft.com/office/drawing/2014/main" id="{327F184D-CEA9-A88D-36ED-D58AB0DF20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8670" y="586520"/>
            <a:ext cx="4620110" cy="21368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group of people on stage with microphones and microphones&#10;&#10;Description automatically generated">
            <a:extLst>
              <a:ext uri="{FF2B5EF4-FFF2-40B4-BE49-F238E27FC236}">
                <a16:creationId xmlns:a16="http://schemas.microsoft.com/office/drawing/2014/main" id="{DF9DDBE7-26EE-865E-0B64-2D4C91004BC5}"/>
              </a:ext>
            </a:extLst>
          </p:cNvPr>
          <p:cNvPicPr>
            <a:picLocks noChangeAspect="1"/>
          </p:cNvPicPr>
          <p:nvPr/>
        </p:nvPicPr>
        <p:blipFill rotWithShape="1">
          <a:blip r:embed="rId7">
            <a:extLst>
              <a:ext uri="{28A0092B-C50C-407E-A947-70E740481C1C}">
                <a14:useLocalDpi xmlns:a14="http://schemas.microsoft.com/office/drawing/2010/main" val="0"/>
              </a:ext>
            </a:extLst>
          </a:blip>
          <a:srcRect r="7009"/>
          <a:stretch/>
        </p:blipFill>
        <p:spPr>
          <a:xfrm>
            <a:off x="3358073" y="3418673"/>
            <a:ext cx="4814874" cy="3446459"/>
          </a:xfrm>
          <a:prstGeom prst="rect">
            <a:avLst/>
          </a:prstGeom>
        </p:spPr>
      </p:pic>
      <p:pic>
        <p:nvPicPr>
          <p:cNvPr id="15" name="Picture 14" descr="A group of people playing instruments on stage&#10;&#10;Description automatically generated">
            <a:extLst>
              <a:ext uri="{FF2B5EF4-FFF2-40B4-BE49-F238E27FC236}">
                <a16:creationId xmlns:a16="http://schemas.microsoft.com/office/drawing/2014/main" id="{C6B90EAC-0BCC-B9E7-1AFA-2D924F300E43}"/>
              </a:ext>
            </a:extLst>
          </p:cNvPr>
          <p:cNvPicPr>
            <a:picLocks noChangeAspect="1"/>
          </p:cNvPicPr>
          <p:nvPr/>
        </p:nvPicPr>
        <p:blipFill rotWithShape="1">
          <a:blip r:embed="rId8">
            <a:extLst>
              <a:ext uri="{28A0092B-C50C-407E-A947-70E740481C1C}">
                <a14:useLocalDpi xmlns:a14="http://schemas.microsoft.com/office/drawing/2010/main" val="0"/>
              </a:ext>
            </a:extLst>
          </a:blip>
          <a:srcRect l="20814" r="7200"/>
          <a:stretch/>
        </p:blipFill>
        <p:spPr>
          <a:xfrm>
            <a:off x="-4" y="3417130"/>
            <a:ext cx="3727173" cy="3446459"/>
          </a:xfrm>
          <a:prstGeom prst="rect">
            <a:avLst/>
          </a:prstGeom>
        </p:spPr>
      </p:pic>
      <p:pic>
        <p:nvPicPr>
          <p:cNvPr id="21" name="Picture 20" descr="A person and person singing into microphones on a stage&#10;&#10;Description automatically generated">
            <a:extLst>
              <a:ext uri="{FF2B5EF4-FFF2-40B4-BE49-F238E27FC236}">
                <a16:creationId xmlns:a16="http://schemas.microsoft.com/office/drawing/2014/main" id="{02748781-16E8-070F-7578-6B2A9BF55B7F}"/>
              </a:ext>
            </a:extLst>
          </p:cNvPr>
          <p:cNvPicPr>
            <a:picLocks noChangeAspect="1"/>
          </p:cNvPicPr>
          <p:nvPr/>
        </p:nvPicPr>
        <p:blipFill rotWithShape="1">
          <a:blip r:embed="rId9">
            <a:extLst>
              <a:ext uri="{28A0092B-C50C-407E-A947-70E740481C1C}">
                <a14:useLocalDpi xmlns:a14="http://schemas.microsoft.com/office/drawing/2010/main" val="0"/>
              </a:ext>
            </a:extLst>
          </a:blip>
          <a:srcRect l="19710" t="21739"/>
          <a:stretch/>
        </p:blipFill>
        <p:spPr>
          <a:xfrm>
            <a:off x="9837859" y="3425859"/>
            <a:ext cx="2357209" cy="3446460"/>
          </a:xfrm>
          <a:prstGeom prst="rect">
            <a:avLst/>
          </a:prstGeom>
        </p:spPr>
      </p:pic>
      <p:pic>
        <p:nvPicPr>
          <p:cNvPr id="25" name="Picture 24" descr="A group of men on a stage&#10;&#10;Description automatically generated">
            <a:extLst>
              <a:ext uri="{FF2B5EF4-FFF2-40B4-BE49-F238E27FC236}">
                <a16:creationId xmlns:a16="http://schemas.microsoft.com/office/drawing/2014/main" id="{7326C6BD-1FDC-1DAE-FFFD-AA2522ACF174}"/>
              </a:ext>
            </a:extLst>
          </p:cNvPr>
          <p:cNvPicPr>
            <a:picLocks noChangeAspect="1"/>
          </p:cNvPicPr>
          <p:nvPr/>
        </p:nvPicPr>
        <p:blipFill rotWithShape="1">
          <a:blip r:embed="rId10">
            <a:extLst>
              <a:ext uri="{28A0092B-C50C-407E-A947-70E740481C1C}">
                <a14:useLocalDpi xmlns:a14="http://schemas.microsoft.com/office/drawing/2010/main" val="0"/>
              </a:ext>
            </a:extLst>
          </a:blip>
          <a:srcRect l="4769" r="11055"/>
          <a:stretch/>
        </p:blipFill>
        <p:spPr>
          <a:xfrm>
            <a:off x="7313726" y="3421867"/>
            <a:ext cx="2528913" cy="2002888"/>
          </a:xfrm>
          <a:prstGeom prst="rect">
            <a:avLst/>
          </a:prstGeom>
        </p:spPr>
      </p:pic>
      <p:pic>
        <p:nvPicPr>
          <p:cNvPr id="27" name="Picture 26" descr="A group of people on a stage&#10;&#10;Description automatically generated">
            <a:extLst>
              <a:ext uri="{FF2B5EF4-FFF2-40B4-BE49-F238E27FC236}">
                <a16:creationId xmlns:a16="http://schemas.microsoft.com/office/drawing/2014/main" id="{41539992-4064-50EA-956C-7237CB2BC097}"/>
              </a:ext>
            </a:extLst>
          </p:cNvPr>
          <p:cNvPicPr>
            <a:picLocks noChangeAspect="1"/>
          </p:cNvPicPr>
          <p:nvPr/>
        </p:nvPicPr>
        <p:blipFill rotWithShape="1">
          <a:blip r:embed="rId11">
            <a:extLst>
              <a:ext uri="{28A0092B-C50C-407E-A947-70E740481C1C}">
                <a14:useLocalDpi xmlns:a14="http://schemas.microsoft.com/office/drawing/2010/main" val="0"/>
              </a:ext>
            </a:extLst>
          </a:blip>
          <a:srcRect l="-145" r="15757"/>
          <a:stretch/>
        </p:blipFill>
        <p:spPr>
          <a:xfrm>
            <a:off x="7851913" y="0"/>
            <a:ext cx="4343401" cy="3425859"/>
          </a:xfrm>
          <a:prstGeom prst="rect">
            <a:avLst/>
          </a:prstGeom>
        </p:spPr>
      </p:pic>
      <p:pic>
        <p:nvPicPr>
          <p:cNvPr id="29" name="Picture 28" descr="A person playing guitars on a stage&#10;&#10;Description automatically generated">
            <a:extLst>
              <a:ext uri="{FF2B5EF4-FFF2-40B4-BE49-F238E27FC236}">
                <a16:creationId xmlns:a16="http://schemas.microsoft.com/office/drawing/2014/main" id="{F60D1875-148E-A88E-C61E-CF2FA37A84D7}"/>
              </a:ext>
            </a:extLst>
          </p:cNvPr>
          <p:cNvPicPr>
            <a:picLocks noChangeAspect="1"/>
          </p:cNvPicPr>
          <p:nvPr/>
        </p:nvPicPr>
        <p:blipFill rotWithShape="1">
          <a:blip r:embed="rId12">
            <a:extLst>
              <a:ext uri="{28A0092B-C50C-407E-A947-70E740481C1C}">
                <a14:useLocalDpi xmlns:a14="http://schemas.microsoft.com/office/drawing/2010/main" val="0"/>
              </a:ext>
            </a:extLst>
          </a:blip>
          <a:srcRect l="15016" t="13885" r="73"/>
          <a:stretch/>
        </p:blipFill>
        <p:spPr>
          <a:xfrm>
            <a:off x="-3" y="-1553"/>
            <a:ext cx="2256182" cy="3432141"/>
          </a:xfrm>
          <a:prstGeom prst="rect">
            <a:avLst/>
          </a:prstGeom>
        </p:spPr>
      </p:pic>
      <p:pic>
        <p:nvPicPr>
          <p:cNvPr id="17" name="Picture 16" descr="A person singing into microphones on stage&#10;&#10;Description automatically generated">
            <a:extLst>
              <a:ext uri="{FF2B5EF4-FFF2-40B4-BE49-F238E27FC236}">
                <a16:creationId xmlns:a16="http://schemas.microsoft.com/office/drawing/2014/main" id="{7FDAF828-9D8F-3E2F-5677-BB25469C1C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32311" y="5190185"/>
            <a:ext cx="2512490" cy="1672376"/>
          </a:xfrm>
          <a:prstGeom prst="rect">
            <a:avLst/>
          </a:prstGeom>
        </p:spPr>
      </p:pic>
    </p:spTree>
    <p:extLst>
      <p:ext uri="{BB962C8B-B14F-4D97-AF65-F5344CB8AC3E}">
        <p14:creationId xmlns:p14="http://schemas.microsoft.com/office/powerpoint/2010/main" val="92839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LINK | A Festival of Light &amp; Art | Cincinnati, Ohio | October 17-20, 2024">
            <a:extLst>
              <a:ext uri="{FF2B5EF4-FFF2-40B4-BE49-F238E27FC236}">
                <a16:creationId xmlns:a16="http://schemas.microsoft.com/office/drawing/2014/main" id="{866F08CA-D235-F8A7-A8F3-036626C76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191" y="5"/>
            <a:ext cx="1305638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91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4F0E8"/>
        </a:solidFill>
        <a:effectLst/>
      </p:bgPr>
    </p:bg>
    <p:spTree>
      <p:nvGrpSpPr>
        <p:cNvPr id="1" name=""/>
        <p:cNvGrpSpPr/>
        <p:nvPr/>
      </p:nvGrpSpPr>
      <p:grpSpPr>
        <a:xfrm>
          <a:off x="0" y="0"/>
          <a:ext cx="0" cy="0"/>
          <a:chOff x="0" y="0"/>
          <a:chExt cx="0" cy="0"/>
        </a:xfrm>
      </p:grpSpPr>
      <p:pic>
        <p:nvPicPr>
          <p:cNvPr id="3" name="Picture 2" descr="A black and white map&#10;&#10;Description automatically generated">
            <a:extLst>
              <a:ext uri="{FF2B5EF4-FFF2-40B4-BE49-F238E27FC236}">
                <a16:creationId xmlns:a16="http://schemas.microsoft.com/office/drawing/2014/main" id="{49A1A741-7F10-08D6-AF1E-E9139704F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786" y="-3011234"/>
            <a:ext cx="12683819" cy="12718761"/>
          </a:xfrm>
          <a:prstGeom prst="rect">
            <a:avLst/>
          </a:prstGeom>
        </p:spPr>
      </p:pic>
      <p:sp>
        <p:nvSpPr>
          <p:cNvPr id="5" name="TextBox 4">
            <a:extLst>
              <a:ext uri="{FF2B5EF4-FFF2-40B4-BE49-F238E27FC236}">
                <a16:creationId xmlns:a16="http://schemas.microsoft.com/office/drawing/2014/main" id="{C9779D07-B7DE-2CA9-F780-8FDCC6FA484E}"/>
              </a:ext>
            </a:extLst>
          </p:cNvPr>
          <p:cNvSpPr txBox="1"/>
          <p:nvPr/>
        </p:nvSpPr>
        <p:spPr>
          <a:xfrm>
            <a:off x="424377" y="384455"/>
            <a:ext cx="10265718" cy="769441"/>
          </a:xfrm>
          <a:prstGeom prst="rect">
            <a:avLst/>
          </a:prstGeom>
          <a:noFill/>
        </p:spPr>
        <p:txBody>
          <a:bodyPr wrap="square" rtlCol="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a:ln w="12700">
                  <a:solidFill>
                    <a:srgbClr val="05C3DE"/>
                  </a:solidFill>
                </a:ln>
                <a:solidFill>
                  <a:srgbClr val="05C3DE"/>
                </a:solidFill>
                <a:effectLst/>
                <a:uLnTx/>
                <a:uFillTx/>
                <a:latin typeface="Century Gothic" panose="020F0302020204030204"/>
                <a:ea typeface="+mn-ea"/>
                <a:cs typeface="+mn-cs"/>
              </a:rPr>
              <a:t>CAMPAIGN DATES</a:t>
            </a:r>
            <a:endParaRPr kumimoji="0" lang="en-US" sz="4400" b="1"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13" name="Lorem ipsum dolor sit amet, consectetur adipiscing elit. Curabitur aliquet efficitur tincidunt. Nam lectus neque, dictum eget lorem eu, hendretit suscipit risus. Sed sagittis augue at tempus fermentum. Morbi sem felis, elementum fermentum convallis eget, euismod at nibh. Donec quis orci scelerisque, connecteur diam in, cursus ipsum. Suspendisse longue vestibule ultricies. Ut tongue consectetur dignissm. Sed finishes due vitae gurus hendrerit accumsan. Integer non enim sed ante convallis molestie rhoncus ullamcorper elit. Interdum et malesuiad fames ac ante ipusm primis in faucibus Quisque euismod, odio quis finisbus varius, ligula lorem tincideunt est, in posuere erat arcu nec quai.">
            <a:extLst>
              <a:ext uri="{FF2B5EF4-FFF2-40B4-BE49-F238E27FC236}">
                <a16:creationId xmlns:a16="http://schemas.microsoft.com/office/drawing/2014/main" id="{8458D85E-79A7-AD2B-1CEB-4913CA96315B}"/>
              </a:ext>
            </a:extLst>
          </p:cNvPr>
          <p:cNvSpPr txBox="1"/>
          <p:nvPr/>
        </p:nvSpPr>
        <p:spPr>
          <a:xfrm>
            <a:off x="586348" y="1403711"/>
            <a:ext cx="6048368" cy="91307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a:lnSpc>
                <a:spcPct val="170000"/>
              </a:lnSpc>
              <a:defRPr sz="1400" i="0" cap="none" spc="0">
                <a:solidFill>
                  <a:srgbClr val="FFFFFF"/>
                </a:solidFill>
                <a:latin typeface="Century Gothic"/>
                <a:ea typeface="Century Gothic"/>
                <a:cs typeface="Century Gothic"/>
                <a:sym typeface="Century Gothic"/>
              </a:defRPr>
            </a:lvl1p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800" b="1" i="0" u="none" strike="noStrike" kern="1200" cap="none" spc="150" normalizeH="0" baseline="0" noProof="0">
                <a:ln>
                  <a:noFill/>
                </a:ln>
                <a:solidFill>
                  <a:srgbClr val="F23A30"/>
                </a:solidFill>
                <a:effectLst/>
                <a:uLnTx/>
                <a:uFillTx/>
                <a:latin typeface="Century Gothic"/>
                <a:sym typeface="Century Gothic"/>
              </a:rPr>
              <a:t>ArtsWave Campaign Kick-Off</a:t>
            </a:r>
            <a:br>
              <a:rPr kumimoji="0" lang="en-US" sz="2800" b="0" i="0" u="none" strike="noStrike" kern="1200" cap="none" spc="150" normalizeH="0" baseline="0" noProof="0">
                <a:ln>
                  <a:noFill/>
                </a:ln>
                <a:solidFill>
                  <a:prstClr val="black"/>
                </a:solidFill>
                <a:effectLst/>
                <a:uLnTx/>
                <a:uFillTx/>
                <a:latin typeface="Century Gothic"/>
                <a:sym typeface="Century Gothic"/>
              </a:rPr>
            </a:br>
            <a:r>
              <a:rPr kumimoji="0" lang="en-US" sz="2800" b="0" i="0" u="none" strike="noStrike" kern="1200" cap="none" spc="150" normalizeH="0" baseline="0" noProof="0">
                <a:ln>
                  <a:noFill/>
                </a:ln>
                <a:solidFill>
                  <a:prstClr val="black"/>
                </a:solidFill>
                <a:effectLst/>
                <a:uLnTx/>
                <a:uFillTx/>
                <a:latin typeface="Century Gothic"/>
                <a:sym typeface="Century Gothic"/>
              </a:rPr>
              <a:t>Tuesday February 6</a:t>
            </a:r>
            <a:r>
              <a:rPr kumimoji="0" lang="en-US" sz="2800" b="0" i="0" u="none" strike="noStrike" kern="1200" cap="none" spc="150" normalizeH="0" baseline="30000" noProof="0">
                <a:ln>
                  <a:noFill/>
                </a:ln>
                <a:solidFill>
                  <a:prstClr val="black"/>
                </a:solidFill>
                <a:effectLst/>
                <a:uLnTx/>
                <a:uFillTx/>
                <a:latin typeface="Century Gothic"/>
                <a:sym typeface="Century Gothic"/>
              </a:rPr>
              <a:t>th</a:t>
            </a:r>
            <a:r>
              <a:rPr kumimoji="0" lang="en-US" sz="2800" b="0" i="0" u="none" strike="noStrike" kern="1200" cap="none" spc="150" normalizeH="0" baseline="0" noProof="0">
                <a:ln>
                  <a:noFill/>
                </a:ln>
                <a:solidFill>
                  <a:prstClr val="black"/>
                </a:solidFill>
                <a:effectLst/>
                <a:uLnTx/>
                <a:uFillTx/>
                <a:latin typeface="Century Gothic"/>
                <a:sym typeface="Century Gothic"/>
              </a:rPr>
              <a:t> </a:t>
            </a:r>
          </a:p>
        </p:txBody>
      </p:sp>
      <p:pic>
        <p:nvPicPr>
          <p:cNvPr id="6" name="Picture 5" descr="A purple and black circle with wavy lines&#10;&#10;Description automatically generated">
            <a:extLst>
              <a:ext uri="{FF2B5EF4-FFF2-40B4-BE49-F238E27FC236}">
                <a16:creationId xmlns:a16="http://schemas.microsoft.com/office/drawing/2014/main" id="{87486494-FF3A-0034-7623-D5FB1D6906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8632" y="1696342"/>
            <a:ext cx="1495264" cy="1495264"/>
          </a:xfrm>
          <a:prstGeom prst="rect">
            <a:avLst/>
          </a:prstGeom>
        </p:spPr>
      </p:pic>
      <p:sp>
        <p:nvSpPr>
          <p:cNvPr id="4" name="Lorem ipsum dolor sit amet, consectetur adipiscing elit. Curabitur aliquet efficitur tincidunt. Nam lectus neque, dictum eget lorem eu, hendretit suscipit risus. Sed sagittis augue at tempus fermentum. Morbi sem felis, elementum fermentum convallis eget, euismod at nibh. Donec quis orci scelerisque, connecteur diam in, cursus ipsum. Suspendisse longue vestibule ultricies. Ut tongue consectetur dignissm. Sed finishes due vitae gurus hendrerit accumsan. Integer non enim sed ante convallis molestie rhoncus ullamcorper elit. Interdum et malesuiad fames ac ante ipusm primis in faucibus Quisque euismod, odio quis finisbus varius, ligula lorem tincideunt est, in posuere erat arcu nec quai.">
            <a:extLst>
              <a:ext uri="{FF2B5EF4-FFF2-40B4-BE49-F238E27FC236}">
                <a16:creationId xmlns:a16="http://schemas.microsoft.com/office/drawing/2014/main" id="{3B86B37A-7954-5B39-BAF2-4425C2DFEF7F}"/>
              </a:ext>
            </a:extLst>
          </p:cNvPr>
          <p:cNvSpPr txBox="1"/>
          <p:nvPr/>
        </p:nvSpPr>
        <p:spPr>
          <a:xfrm>
            <a:off x="586348" y="2660877"/>
            <a:ext cx="6048368" cy="91307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a:lnSpc>
                <a:spcPct val="170000"/>
              </a:lnSpc>
              <a:defRPr sz="1400" i="0" cap="none" spc="0">
                <a:solidFill>
                  <a:srgbClr val="FFFFFF"/>
                </a:solidFill>
                <a:latin typeface="Century Gothic"/>
                <a:ea typeface="Century Gothic"/>
                <a:cs typeface="Century Gothic"/>
                <a:sym typeface="Century Gothic"/>
              </a:defRPr>
            </a:lvl1p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800" b="1" i="0" u="none" strike="noStrike" kern="1200" cap="none" spc="150" normalizeH="0" baseline="0" noProof="0" dirty="0">
                <a:ln>
                  <a:noFill/>
                </a:ln>
                <a:solidFill>
                  <a:srgbClr val="F23A30"/>
                </a:solidFill>
                <a:effectLst/>
                <a:uLnTx/>
                <a:uFillTx/>
                <a:latin typeface="Century Gothic"/>
                <a:sym typeface="Century Gothic"/>
              </a:rPr>
              <a:t>ArtsWave </a:t>
            </a:r>
            <a:r>
              <a:rPr kumimoji="0" lang="en-US" sz="2800" b="1" i="0" u="none" strike="noStrike" kern="1200" cap="none" spc="150" normalizeH="0" baseline="0" noProof="0" dirty="0" err="1">
                <a:ln>
                  <a:noFill/>
                </a:ln>
                <a:solidFill>
                  <a:srgbClr val="F23A30"/>
                </a:solidFill>
                <a:effectLst/>
                <a:uLnTx/>
                <a:uFillTx/>
                <a:latin typeface="Century Gothic"/>
                <a:sym typeface="Century Gothic"/>
              </a:rPr>
              <a:t>CincyJams</a:t>
            </a:r>
            <a:br>
              <a:rPr kumimoji="0" lang="en-US" sz="2800" b="0" i="0" u="none" strike="noStrike" kern="1200" cap="none" spc="150" normalizeH="0" baseline="0" noProof="0" dirty="0">
                <a:ln>
                  <a:noFill/>
                </a:ln>
                <a:solidFill>
                  <a:prstClr val="black"/>
                </a:solidFill>
                <a:effectLst/>
                <a:uLnTx/>
                <a:uFillTx/>
                <a:latin typeface="Century Gothic"/>
                <a:sym typeface="Century Gothic"/>
              </a:rPr>
            </a:br>
            <a:r>
              <a:rPr kumimoji="0" lang="en-US" sz="2800" b="0" i="0" u="none" strike="noStrike" kern="1200" cap="none" spc="150" normalizeH="0" baseline="0" noProof="0" dirty="0">
                <a:ln>
                  <a:noFill/>
                </a:ln>
                <a:solidFill>
                  <a:prstClr val="black"/>
                </a:solidFill>
                <a:effectLst/>
                <a:uLnTx/>
                <a:uFillTx/>
                <a:latin typeface="Century Gothic"/>
                <a:sym typeface="Century Gothic"/>
              </a:rPr>
              <a:t>Friday May 10</a:t>
            </a:r>
            <a:r>
              <a:rPr kumimoji="0" lang="en-US" sz="2800" b="0" i="0" u="none" strike="noStrike" kern="1200" cap="none" spc="150" normalizeH="0" baseline="30000" noProof="0" dirty="0">
                <a:ln>
                  <a:noFill/>
                </a:ln>
                <a:solidFill>
                  <a:prstClr val="black"/>
                </a:solidFill>
                <a:effectLst/>
                <a:uLnTx/>
                <a:uFillTx/>
                <a:latin typeface="Century Gothic"/>
                <a:sym typeface="Century Gothic"/>
              </a:rPr>
              <a:t>th</a:t>
            </a:r>
            <a:endParaRPr kumimoji="0" lang="en-US" sz="2800" b="0" i="0" u="none" strike="noStrike" kern="1200" cap="none" spc="150" normalizeH="0" baseline="0" noProof="0" dirty="0">
              <a:ln>
                <a:noFill/>
              </a:ln>
              <a:solidFill>
                <a:prstClr val="black"/>
              </a:solidFill>
              <a:effectLst/>
              <a:uLnTx/>
              <a:uFillTx/>
              <a:latin typeface="Century Gothic"/>
              <a:sym typeface="Century Gothic"/>
            </a:endParaRPr>
          </a:p>
        </p:txBody>
      </p:sp>
      <p:sp>
        <p:nvSpPr>
          <p:cNvPr id="8" name="Lorem ipsum dolor sit amet, consectetur adipiscing elit. Curabitur aliquet efficitur tincidunt. Nam lectus neque, dictum eget lorem eu, hendretit suscipit risus. Sed sagittis augue at tempus fermentum. Morbi sem felis, elementum fermentum convallis eget, euismod at nibh. Donec quis orci scelerisque, connecteur diam in, cursus ipsum. Suspendisse longue vestibule ultricies. Ut tongue consectetur dignissm. Sed finishes due vitae gurus hendrerit accumsan. Integer non enim sed ante convallis molestie rhoncus ullamcorper elit. Interdum et malesuiad fames ac ante ipusm primis in faucibus Quisque euismod, odio quis finisbus varius, ligula lorem tincideunt est, in posuere erat arcu nec quai.">
            <a:extLst>
              <a:ext uri="{FF2B5EF4-FFF2-40B4-BE49-F238E27FC236}">
                <a16:creationId xmlns:a16="http://schemas.microsoft.com/office/drawing/2014/main" id="{BA00A607-4C46-8951-3861-70157BBE1D26}"/>
              </a:ext>
            </a:extLst>
          </p:cNvPr>
          <p:cNvSpPr txBox="1"/>
          <p:nvPr/>
        </p:nvSpPr>
        <p:spPr>
          <a:xfrm>
            <a:off x="586348" y="3918043"/>
            <a:ext cx="6048368" cy="91307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a:lnSpc>
                <a:spcPct val="170000"/>
              </a:lnSpc>
              <a:defRPr sz="1400" i="0" cap="none" spc="0">
                <a:solidFill>
                  <a:srgbClr val="FFFFFF"/>
                </a:solidFill>
                <a:latin typeface="Century Gothic"/>
                <a:ea typeface="Century Gothic"/>
                <a:cs typeface="Century Gothic"/>
                <a:sym typeface="Century Gothic"/>
              </a:defRPr>
            </a:lvl1p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800" b="1" i="0" u="none" strike="noStrike" kern="1200" cap="none" spc="150" normalizeH="0" baseline="0" noProof="0">
                <a:ln>
                  <a:noFill/>
                </a:ln>
                <a:solidFill>
                  <a:srgbClr val="F23A30"/>
                </a:solidFill>
                <a:effectLst/>
                <a:uLnTx/>
                <a:uFillTx/>
                <a:latin typeface="Century Gothic"/>
                <a:sym typeface="Century Gothic"/>
              </a:rPr>
              <a:t>ArtsWave Campaign Finale</a:t>
            </a:r>
            <a:br>
              <a:rPr kumimoji="0" lang="en-US" sz="2800" b="1" i="0" u="none" strike="noStrike" kern="1200" cap="none" spc="150" normalizeH="0" baseline="0" noProof="0">
                <a:ln>
                  <a:noFill/>
                </a:ln>
                <a:solidFill>
                  <a:srgbClr val="F23A30"/>
                </a:solidFill>
                <a:effectLst/>
                <a:uLnTx/>
                <a:uFillTx/>
                <a:latin typeface="Century Gothic"/>
                <a:sym typeface="Century Gothic"/>
              </a:rPr>
            </a:br>
            <a:r>
              <a:rPr kumimoji="0" lang="en-US" sz="2800" b="0" i="0" u="none" strike="noStrike" kern="1200" cap="none" spc="150" normalizeH="0" baseline="0" noProof="0">
                <a:ln>
                  <a:noFill/>
                </a:ln>
                <a:solidFill>
                  <a:prstClr val="black"/>
                </a:solidFill>
                <a:effectLst/>
                <a:uLnTx/>
                <a:uFillTx/>
                <a:latin typeface="Century Gothic"/>
                <a:sym typeface="Century Gothic"/>
              </a:rPr>
              <a:t>Thursday May 23</a:t>
            </a:r>
            <a:r>
              <a:rPr kumimoji="0" lang="en-US" sz="2800" b="0" i="0" u="none" strike="noStrike" kern="1200" cap="none" spc="150" normalizeH="0" baseline="30000" noProof="0">
                <a:ln>
                  <a:noFill/>
                </a:ln>
                <a:solidFill>
                  <a:prstClr val="black"/>
                </a:solidFill>
                <a:effectLst/>
                <a:uLnTx/>
                <a:uFillTx/>
                <a:latin typeface="Century Gothic"/>
                <a:sym typeface="Century Gothic"/>
              </a:rPr>
              <a:t>rd</a:t>
            </a:r>
            <a:r>
              <a:rPr kumimoji="0" lang="en-US" sz="2800" b="0" i="0" u="none" strike="noStrike" kern="1200" cap="none" spc="150" normalizeH="0" baseline="0" noProof="0">
                <a:ln>
                  <a:noFill/>
                </a:ln>
                <a:solidFill>
                  <a:prstClr val="black"/>
                </a:solidFill>
                <a:effectLst/>
                <a:uLnTx/>
                <a:uFillTx/>
                <a:latin typeface="Century Gothic"/>
                <a:sym typeface="Century Gothic"/>
              </a:rPr>
              <a:t> </a:t>
            </a:r>
          </a:p>
        </p:txBody>
      </p:sp>
      <p:sp>
        <p:nvSpPr>
          <p:cNvPr id="14" name="Lorem ipsum dolor sit amet, consectetur adipiscing elit. Curabitur aliquet efficitur tincidunt. Nam lectus neque, dictum eget lorem eu, hendretit suscipit risus. Sed sagittis augue at tempus fermentum. Morbi sem felis, elementum fermentum convallis eget, euismod at nibh. Donec quis orci scelerisque, connecteur diam in, cursus ipsum. Suspendisse longue vestibule ultricies. Ut tongue consectetur dignissm. Sed finishes due vitae gurus hendrerit accumsan. Integer non enim sed ante convallis molestie rhoncus ullamcorper elit. Interdum et malesuiad fames ac ante ipusm primis in faucibus Quisque euismod, odio quis finisbus varius, ligula lorem tincideunt est, in posuere erat arcu nec quai.">
            <a:extLst>
              <a:ext uri="{FF2B5EF4-FFF2-40B4-BE49-F238E27FC236}">
                <a16:creationId xmlns:a16="http://schemas.microsoft.com/office/drawing/2014/main" id="{4045AF42-30F7-E0C8-7825-BA795848A41E}"/>
              </a:ext>
            </a:extLst>
          </p:cNvPr>
          <p:cNvSpPr txBox="1"/>
          <p:nvPr/>
        </p:nvSpPr>
        <p:spPr>
          <a:xfrm>
            <a:off x="586348" y="5175209"/>
            <a:ext cx="6048368" cy="134395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a:lnSpc>
                <a:spcPct val="170000"/>
              </a:lnSpc>
              <a:defRPr sz="1400" i="0" cap="none" spc="0">
                <a:solidFill>
                  <a:srgbClr val="FFFFFF"/>
                </a:solidFill>
                <a:latin typeface="Century Gothic"/>
                <a:ea typeface="Century Gothic"/>
                <a:cs typeface="Century Gothic"/>
                <a:sym typeface="Century Gothic"/>
              </a:defRPr>
            </a:lvl1p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800" b="1" i="0" u="none" strike="noStrike" kern="1200" cap="none" spc="150" normalizeH="0" baseline="0" noProof="0">
                <a:ln>
                  <a:noFill/>
                </a:ln>
                <a:solidFill>
                  <a:srgbClr val="F23A30"/>
                </a:solidFill>
                <a:effectLst/>
                <a:uLnTx/>
                <a:uFillTx/>
                <a:latin typeface="Century Gothic"/>
                <a:sym typeface="Century Gothic"/>
              </a:rPr>
              <a:t>BLINK, Illuminated by ArtsWave</a:t>
            </a:r>
            <a:br>
              <a:rPr kumimoji="0" lang="en-US" sz="2800" b="0" i="0" u="none" strike="noStrike" kern="1200" cap="none" spc="150" normalizeH="0" baseline="0" noProof="0">
                <a:ln>
                  <a:noFill/>
                </a:ln>
                <a:solidFill>
                  <a:prstClr val="black"/>
                </a:solidFill>
                <a:effectLst/>
                <a:uLnTx/>
                <a:uFillTx/>
                <a:latin typeface="Century Gothic"/>
                <a:sym typeface="Century Gothic"/>
              </a:rPr>
            </a:br>
            <a:r>
              <a:rPr kumimoji="0" lang="en-US" sz="2800" b="0" i="0" u="none" strike="noStrike" kern="1200" cap="none" spc="150" normalizeH="0" baseline="0" noProof="0">
                <a:ln>
                  <a:noFill/>
                </a:ln>
                <a:solidFill>
                  <a:prstClr val="black"/>
                </a:solidFill>
                <a:effectLst/>
                <a:uLnTx/>
                <a:uFillTx/>
                <a:latin typeface="Century Gothic"/>
                <a:sym typeface="Century Gothic"/>
              </a:rPr>
              <a:t>Thursday October 17</a:t>
            </a:r>
            <a:r>
              <a:rPr kumimoji="0" lang="en-US" sz="2800" b="0" i="0" u="none" strike="noStrike" kern="1200" cap="none" spc="150" normalizeH="0" baseline="30000" noProof="0">
                <a:ln>
                  <a:noFill/>
                </a:ln>
                <a:solidFill>
                  <a:prstClr val="black"/>
                </a:solidFill>
                <a:effectLst/>
                <a:uLnTx/>
                <a:uFillTx/>
                <a:latin typeface="Century Gothic"/>
                <a:sym typeface="Century Gothic"/>
              </a:rPr>
              <a:t>th</a:t>
            </a:r>
            <a:r>
              <a:rPr kumimoji="0" lang="en-US" sz="2800" b="0" i="0" u="none" strike="noStrike" kern="1200" cap="none" spc="150" normalizeH="0" baseline="0" noProof="0">
                <a:ln>
                  <a:noFill/>
                </a:ln>
                <a:solidFill>
                  <a:prstClr val="black"/>
                </a:solidFill>
                <a:effectLst/>
                <a:uLnTx/>
                <a:uFillTx/>
                <a:latin typeface="Century Gothic"/>
                <a:sym typeface="Century Gothic"/>
              </a:rPr>
              <a:t> – Sunday October 20</a:t>
            </a:r>
            <a:r>
              <a:rPr kumimoji="0" lang="en-US" sz="2800" b="0" i="0" u="none" strike="noStrike" kern="1200" cap="none" spc="150" normalizeH="0" baseline="30000" noProof="0">
                <a:ln>
                  <a:noFill/>
                </a:ln>
                <a:solidFill>
                  <a:prstClr val="black"/>
                </a:solidFill>
                <a:effectLst/>
                <a:uLnTx/>
                <a:uFillTx/>
                <a:latin typeface="Century Gothic"/>
                <a:sym typeface="Century Gothic"/>
              </a:rPr>
              <a:t>th</a:t>
            </a:r>
            <a:r>
              <a:rPr kumimoji="0" lang="en-US" sz="2800" b="0" i="0" u="none" strike="noStrike" kern="1200" cap="none" spc="150" normalizeH="0" baseline="0" noProof="0">
                <a:ln>
                  <a:noFill/>
                </a:ln>
                <a:solidFill>
                  <a:prstClr val="black"/>
                </a:solidFill>
                <a:effectLst/>
                <a:uLnTx/>
                <a:uFillTx/>
                <a:latin typeface="Century Gothic"/>
                <a:sym typeface="Century Gothic"/>
              </a:rPr>
              <a:t> </a:t>
            </a:r>
          </a:p>
        </p:txBody>
      </p:sp>
      <p:pic>
        <p:nvPicPr>
          <p:cNvPr id="15" name="Picture 14" descr="A red and blue pin with blue text&#10;&#10;Description automatically generated">
            <a:extLst>
              <a:ext uri="{FF2B5EF4-FFF2-40B4-BE49-F238E27FC236}">
                <a16:creationId xmlns:a16="http://schemas.microsoft.com/office/drawing/2014/main" id="{61748753-7757-5ADF-225A-1E54796A3EEB}"/>
              </a:ext>
            </a:extLst>
          </p:cNvPr>
          <p:cNvPicPr>
            <a:picLocks noChangeAspect="1"/>
          </p:cNvPicPr>
          <p:nvPr/>
        </p:nvPicPr>
        <p:blipFill rotWithShape="1">
          <a:blip r:embed="rId5">
            <a:extLst>
              <a:ext uri="{28A0092B-C50C-407E-A947-70E740481C1C}">
                <a14:useLocalDpi xmlns:a14="http://schemas.microsoft.com/office/drawing/2010/main" val="0"/>
              </a:ext>
            </a:extLst>
          </a:blip>
          <a:srcRect b="39936"/>
          <a:stretch/>
        </p:blipFill>
        <p:spPr>
          <a:xfrm>
            <a:off x="6810211" y="1393155"/>
            <a:ext cx="4998756" cy="3542795"/>
          </a:xfrm>
          <a:prstGeom prst="rect">
            <a:avLst/>
          </a:prstGeom>
        </p:spPr>
      </p:pic>
    </p:spTree>
    <p:extLst>
      <p:ext uri="{BB962C8B-B14F-4D97-AF65-F5344CB8AC3E}">
        <p14:creationId xmlns:p14="http://schemas.microsoft.com/office/powerpoint/2010/main" val="162337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8" name="Picture 17" descr="A black and purple background with lines&#10;&#10;Description automatically generated">
            <a:extLst>
              <a:ext uri="{FF2B5EF4-FFF2-40B4-BE49-F238E27FC236}">
                <a16:creationId xmlns:a16="http://schemas.microsoft.com/office/drawing/2014/main" id="{E38B2062-41C5-3B18-374A-D59C80C761C6}"/>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58519" y="-3019702"/>
            <a:ext cx="12683819" cy="12718762"/>
          </a:xfrm>
          <a:prstGeom prst="rect">
            <a:avLst/>
          </a:prstGeom>
          <a:effectLst/>
        </p:spPr>
      </p:pic>
      <p:pic>
        <p:nvPicPr>
          <p:cNvPr id="197" name="SteelMagnolias_02_newsroom.png"/>
          <p:cNvPicPr>
            <a:picLocks noChangeAspect="1"/>
          </p:cNvPicPr>
          <p:nvPr/>
        </p:nvPicPr>
        <p:blipFill rotWithShape="1">
          <a:blip r:embed="rId4">
            <a:extLst>
              <a:ext uri="{28A0092B-C50C-407E-A947-70E740481C1C}">
                <a14:useLocalDpi xmlns:a14="http://schemas.microsoft.com/office/drawing/2010/main" val="0"/>
              </a:ext>
            </a:extLst>
          </a:blip>
          <a:srcRect t="15745" r="20674" b="24757"/>
          <a:stretch/>
        </p:blipFill>
        <p:spPr>
          <a:xfrm>
            <a:off x="8538252" y="-259081"/>
            <a:ext cx="2920879" cy="2921001"/>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1055"/>
                  <a:pt x="2882" y="3164"/>
                </a:cubicBezTo>
                <a:cubicBezTo>
                  <a:pt x="-961" y="7381"/>
                  <a:pt x="-961" y="14219"/>
                  <a:pt x="2882" y="18436"/>
                </a:cubicBezTo>
                <a:cubicBezTo>
                  <a:pt x="4803" y="20545"/>
                  <a:pt x="7321" y="21600"/>
                  <a:pt x="9839" y="21600"/>
                </a:cubicBezTo>
                <a:cubicBezTo>
                  <a:pt x="12357" y="21600"/>
                  <a:pt x="14875" y="20545"/>
                  <a:pt x="16796" y="18436"/>
                </a:cubicBezTo>
                <a:cubicBezTo>
                  <a:pt x="20639" y="14219"/>
                  <a:pt x="20639" y="7381"/>
                  <a:pt x="16796" y="3164"/>
                </a:cubicBezTo>
                <a:cubicBezTo>
                  <a:pt x="14875" y="1055"/>
                  <a:pt x="12357" y="0"/>
                  <a:pt x="9839" y="0"/>
                </a:cubicBezTo>
                <a:close/>
              </a:path>
            </a:pathLst>
          </a:custGeom>
          <a:ln w="12700">
            <a:miter lim="400000"/>
          </a:ln>
        </p:spPr>
      </p:pic>
      <p:sp>
        <p:nvSpPr>
          <p:cNvPr id="10" name="TextBox 9">
            <a:extLst>
              <a:ext uri="{FF2B5EF4-FFF2-40B4-BE49-F238E27FC236}">
                <a16:creationId xmlns:a16="http://schemas.microsoft.com/office/drawing/2014/main" id="{E42C12B9-FCA3-989D-B07E-14E621E2DBA7}"/>
              </a:ext>
            </a:extLst>
          </p:cNvPr>
          <p:cNvSpPr txBox="1"/>
          <p:nvPr/>
        </p:nvSpPr>
        <p:spPr>
          <a:xfrm>
            <a:off x="2421581" y="2024912"/>
            <a:ext cx="7122339" cy="3631763"/>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1500" b="1" i="1" u="none" strike="noStrike" kern="1200" cap="none" spc="0" normalizeH="0" baseline="0" noProof="0">
                <a:ln w="19050">
                  <a:solidFill>
                    <a:schemeClr val="bg1"/>
                  </a:solidFill>
                </a:ln>
                <a:solidFill>
                  <a:schemeClr val="bg1"/>
                </a:solidFill>
                <a:effectLst/>
                <a:uLnTx/>
                <a:uFillTx/>
                <a:latin typeface="Century Gothic" panose="020F0302020204030204"/>
                <a:ea typeface="+mn-ea"/>
                <a:cs typeface="+mn-cs"/>
              </a:rPr>
              <a:t>THANK</a:t>
            </a:r>
          </a:p>
          <a:p>
            <a:pPr marL="0" marR="0" lvl="0" indent="0" algn="ctr" defTabSz="914400" rtl="0" eaLnBrk="1" fontAlgn="auto" latinLnBrk="0" hangingPunct="1">
              <a:spcBef>
                <a:spcPts val="0"/>
              </a:spcBef>
              <a:spcAft>
                <a:spcPts val="0"/>
              </a:spcAft>
              <a:buClrTx/>
              <a:buSzTx/>
              <a:buFontTx/>
              <a:buNone/>
              <a:tabLst/>
              <a:defRPr/>
            </a:pPr>
            <a:r>
              <a:rPr kumimoji="0" lang="en-US" sz="11500" b="1" i="1" u="none" strike="noStrike" kern="1200" cap="none" spc="0" normalizeH="0" baseline="0" noProof="0">
                <a:ln w="19050">
                  <a:solidFill>
                    <a:schemeClr val="bg1"/>
                  </a:solidFill>
                </a:ln>
                <a:solidFill>
                  <a:schemeClr val="bg1"/>
                </a:solidFill>
                <a:effectLst/>
                <a:uLnTx/>
                <a:uFillTx/>
                <a:latin typeface="Century Gothic" panose="020F0302020204030204"/>
                <a:ea typeface="+mn-ea"/>
                <a:cs typeface="+mn-cs"/>
              </a:rPr>
              <a:t>YOU!</a:t>
            </a:r>
          </a:p>
        </p:txBody>
      </p:sp>
      <p:pic>
        <p:nvPicPr>
          <p:cNvPr id="17" name="Picture 16" descr="A red and blue pin with blue text&#10;&#10;Description automatically generated">
            <a:extLst>
              <a:ext uri="{FF2B5EF4-FFF2-40B4-BE49-F238E27FC236}">
                <a16:creationId xmlns:a16="http://schemas.microsoft.com/office/drawing/2014/main" id="{2BC4623D-0B3E-FBD2-3BDA-9863380690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1963" y="349630"/>
            <a:ext cx="5068074" cy="5980097"/>
          </a:xfrm>
          <a:prstGeom prst="rect">
            <a:avLst/>
          </a:prstGeom>
        </p:spPr>
      </p:pic>
      <p:pic>
        <p:nvPicPr>
          <p:cNvPr id="21" name="Picture 20" descr="A group of people posing for a photo&#10;&#10;Description automatically generated">
            <a:extLst>
              <a:ext uri="{FF2B5EF4-FFF2-40B4-BE49-F238E27FC236}">
                <a16:creationId xmlns:a16="http://schemas.microsoft.com/office/drawing/2014/main" id="{31002E3F-38D3-5F6E-14E2-552E87C17855}"/>
              </a:ext>
            </a:extLst>
          </p:cNvPr>
          <p:cNvPicPr>
            <a:picLocks noChangeAspect="1"/>
          </p:cNvPicPr>
          <p:nvPr/>
        </p:nvPicPr>
        <p:blipFill rotWithShape="1">
          <a:blip r:embed="rId6">
            <a:extLst>
              <a:ext uri="{28A0092B-C50C-407E-A947-70E740481C1C}">
                <a14:useLocalDpi xmlns:a14="http://schemas.microsoft.com/office/drawing/2010/main" val="0"/>
              </a:ext>
            </a:extLst>
          </a:blip>
          <a:srcRect l="13183" t="4237" r="13183" b="4237"/>
          <a:stretch/>
        </p:blipFill>
        <p:spPr>
          <a:xfrm>
            <a:off x="-538889" y="1201420"/>
            <a:ext cx="3523475" cy="3523475"/>
          </a:xfrm>
          <a:prstGeom prst="ellipse">
            <a:avLst/>
          </a:prstGeom>
        </p:spPr>
      </p:pic>
      <p:pic>
        <p:nvPicPr>
          <p:cNvPr id="23" name="Picture 22" descr="A yellow and black circle with lines&#10;&#10;Description automatically generated">
            <a:extLst>
              <a:ext uri="{FF2B5EF4-FFF2-40B4-BE49-F238E27FC236}">
                <a16:creationId xmlns:a16="http://schemas.microsoft.com/office/drawing/2014/main" id="{903BDF06-FF53-959B-D7C6-C119F3D409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7832" y="4294117"/>
            <a:ext cx="1630680" cy="1630680"/>
          </a:xfrm>
          <a:prstGeom prst="rect">
            <a:avLst/>
          </a:prstGeom>
        </p:spPr>
      </p:pic>
      <p:pic>
        <p:nvPicPr>
          <p:cNvPr id="25" name="Picture 24" descr="A group of people looking at a painting&#10;&#10;Description automatically generated">
            <a:extLst>
              <a:ext uri="{FF2B5EF4-FFF2-40B4-BE49-F238E27FC236}">
                <a16:creationId xmlns:a16="http://schemas.microsoft.com/office/drawing/2014/main" id="{0C8D3524-352C-5E21-5E5B-472432CCEDE5}"/>
              </a:ext>
            </a:extLst>
          </p:cNvPr>
          <p:cNvPicPr>
            <a:picLocks noChangeAspect="1"/>
          </p:cNvPicPr>
          <p:nvPr/>
        </p:nvPicPr>
        <p:blipFill rotWithShape="1">
          <a:blip r:embed="rId8">
            <a:extLst>
              <a:ext uri="{28A0092B-C50C-407E-A947-70E740481C1C}">
                <a14:useLocalDpi xmlns:a14="http://schemas.microsoft.com/office/drawing/2010/main" val="0"/>
              </a:ext>
            </a:extLst>
          </a:blip>
          <a:srcRect l="14053" r="19211"/>
          <a:stretch/>
        </p:blipFill>
        <p:spPr>
          <a:xfrm>
            <a:off x="9618577" y="2293089"/>
            <a:ext cx="3095411" cy="3095411"/>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xit" presetSubtype="0" fill="hold" grpId="1" nodeType="afterEffect">
                                  <p:stCondLst>
                                    <p:cond delay="3000"/>
                                  </p:stCondLst>
                                  <p:childTnLst>
                                    <p:animEffect transition="out" filter="fade">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par>
                                <p:cTn id="12" presetID="10" presetClass="entr" presetSubtype="0" fill="hold" nodeType="withEffect">
                                  <p:stCondLst>
                                    <p:cond delay="30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Picture 1" descr="A black and purple background with lines&#10;&#10;Description automatically generated">
            <a:extLst>
              <a:ext uri="{FF2B5EF4-FFF2-40B4-BE49-F238E27FC236}">
                <a16:creationId xmlns:a16="http://schemas.microsoft.com/office/drawing/2014/main" id="{DF07F0F2-CE7F-D120-6DB8-410A26689491}"/>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58519" y="-3019702"/>
            <a:ext cx="12683819" cy="12718762"/>
          </a:xfrm>
          <a:prstGeom prst="rect">
            <a:avLst/>
          </a:prstGeom>
          <a:effectLst/>
        </p:spPr>
      </p:pic>
      <p:sp>
        <p:nvSpPr>
          <p:cNvPr id="5" name="TextBox 4">
            <a:extLst>
              <a:ext uri="{FF2B5EF4-FFF2-40B4-BE49-F238E27FC236}">
                <a16:creationId xmlns:a16="http://schemas.microsoft.com/office/drawing/2014/main" id="{C9779D07-B7DE-2CA9-F780-8FDCC6FA484E}"/>
              </a:ext>
            </a:extLst>
          </p:cNvPr>
          <p:cNvSpPr txBox="1"/>
          <p:nvPr/>
        </p:nvSpPr>
        <p:spPr>
          <a:xfrm>
            <a:off x="963141" y="253955"/>
            <a:ext cx="10265718" cy="769441"/>
          </a:xfrm>
          <a:prstGeom prst="rect">
            <a:avLst/>
          </a:prstGeom>
          <a:noFill/>
        </p:spPr>
        <p:txBody>
          <a:bodyPr wrap="square" rtlCol="0">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a:ln w="12700">
                  <a:solidFill>
                    <a:srgbClr val="05C3DE"/>
                  </a:solidFill>
                </a:ln>
                <a:solidFill>
                  <a:srgbClr val="05C3DE"/>
                </a:solidFill>
                <a:effectLst/>
                <a:uLnTx/>
                <a:uFillTx/>
                <a:latin typeface="Century Gothic" panose="020F0302020204030204"/>
                <a:ea typeface="+mn-ea"/>
                <a:cs typeface="+mn-cs"/>
              </a:rPr>
              <a:t>WHAT’S MISSING?</a:t>
            </a:r>
            <a:endParaRPr kumimoji="0" lang="en-US" sz="4400" b="1" i="0" u="none" strike="noStrike" kern="0" cap="none" spc="0" normalizeH="0" baseline="0" noProof="0">
              <a:ln>
                <a:noFill/>
              </a:ln>
              <a:solidFill>
                <a:schemeClr val="bg1"/>
              </a:solidFill>
              <a:effectLst/>
              <a:uLnTx/>
              <a:uFillTx/>
              <a:latin typeface="Century Gothic" panose="020F0302020204030204"/>
              <a:ea typeface="+mn-ea"/>
              <a:cs typeface="+mn-cs"/>
            </a:endParaRPr>
          </a:p>
        </p:txBody>
      </p:sp>
      <p:pic>
        <p:nvPicPr>
          <p:cNvPr id="6" name="Picture 5" descr="A red and yellow logo&#10;&#10;Description automatically generated">
            <a:extLst>
              <a:ext uri="{FF2B5EF4-FFF2-40B4-BE49-F238E27FC236}">
                <a16:creationId xmlns:a16="http://schemas.microsoft.com/office/drawing/2014/main" id="{DAB60773-7115-A2AB-CBA6-DA091F23E1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114" y="-2652561"/>
            <a:ext cx="557184" cy="762103"/>
          </a:xfrm>
          <a:prstGeom prst="rect">
            <a:avLst/>
          </a:prstGeom>
        </p:spPr>
      </p:pic>
      <p:sp>
        <p:nvSpPr>
          <p:cNvPr id="7" name="HEADLINE">
            <a:extLst>
              <a:ext uri="{FF2B5EF4-FFF2-40B4-BE49-F238E27FC236}">
                <a16:creationId xmlns:a16="http://schemas.microsoft.com/office/drawing/2014/main" id="{80E0F9E6-1CDE-208E-74FD-6A78C3719F3E}"/>
              </a:ext>
            </a:extLst>
          </p:cNvPr>
          <p:cNvSpPr txBox="1"/>
          <p:nvPr/>
        </p:nvSpPr>
        <p:spPr>
          <a:xfrm>
            <a:off x="-6776760" y="-2263303"/>
            <a:ext cx="4248614" cy="1763864"/>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defTabSz="914400" rtl="0" eaLnBrk="1" fontAlgn="auto" latinLnBrk="0" hangingPunct="1">
              <a:lnSpc>
                <a:spcPct val="100000"/>
              </a:lnSpc>
              <a:spcAft>
                <a:spcPts val="1800"/>
              </a:spcAft>
              <a:buClrTx/>
              <a:buSzTx/>
              <a:buFontTx/>
              <a:buNone/>
              <a:tabLst/>
              <a:defRPr/>
            </a:pPr>
            <a:r>
              <a:rPr lang="en-US" sz="2800" spc="150" baseline="0">
                <a:solidFill>
                  <a:schemeClr val="tx1"/>
                </a:solidFill>
              </a:rPr>
              <a:t>This is where text can go. </a:t>
            </a:r>
            <a:r>
              <a:rPr lang="en-US" sz="2800" b="0" spc="150" baseline="0">
                <a:solidFill>
                  <a:schemeClr val="tx1"/>
                </a:solidFill>
              </a:rPr>
              <a:t>It’s a text block on a page with multiple text blocks.</a:t>
            </a:r>
          </a:p>
        </p:txBody>
      </p:sp>
      <p:pic>
        <p:nvPicPr>
          <p:cNvPr id="8" name="Picture 7" descr="A red and yellow logo&#10;&#10;Description automatically generated">
            <a:extLst>
              <a:ext uri="{FF2B5EF4-FFF2-40B4-BE49-F238E27FC236}">
                <a16:creationId xmlns:a16="http://schemas.microsoft.com/office/drawing/2014/main" id="{342AFA25-DDB9-F613-199A-6119DB0A10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396" y="-2652561"/>
            <a:ext cx="557184" cy="762103"/>
          </a:xfrm>
          <a:prstGeom prst="rect">
            <a:avLst/>
          </a:prstGeom>
        </p:spPr>
      </p:pic>
      <p:sp>
        <p:nvSpPr>
          <p:cNvPr id="9" name="HEADLINE">
            <a:extLst>
              <a:ext uri="{FF2B5EF4-FFF2-40B4-BE49-F238E27FC236}">
                <a16:creationId xmlns:a16="http://schemas.microsoft.com/office/drawing/2014/main" id="{ABBD894E-BD57-D97A-1E16-765A780CB043}"/>
              </a:ext>
            </a:extLst>
          </p:cNvPr>
          <p:cNvSpPr txBox="1"/>
          <p:nvPr/>
        </p:nvSpPr>
        <p:spPr>
          <a:xfrm>
            <a:off x="-1393042" y="-2263303"/>
            <a:ext cx="4248614" cy="1763864"/>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defTabSz="914400" rtl="0" eaLnBrk="1" fontAlgn="auto" latinLnBrk="0" hangingPunct="1">
              <a:lnSpc>
                <a:spcPct val="100000"/>
              </a:lnSpc>
              <a:spcAft>
                <a:spcPts val="1800"/>
              </a:spcAft>
              <a:buClrTx/>
              <a:buSzTx/>
              <a:buFontTx/>
              <a:buNone/>
              <a:tabLst/>
              <a:defRPr/>
            </a:pPr>
            <a:r>
              <a:rPr lang="en-US" sz="2800" spc="150" baseline="0">
                <a:solidFill>
                  <a:schemeClr val="tx1"/>
                </a:solidFill>
              </a:rPr>
              <a:t>This is where text can go. </a:t>
            </a:r>
            <a:r>
              <a:rPr lang="en-US" sz="2800" b="0" spc="150" baseline="0">
                <a:solidFill>
                  <a:schemeClr val="tx1"/>
                </a:solidFill>
              </a:rPr>
              <a:t>It’s a text block on a page with multiple text blocks.</a:t>
            </a:r>
          </a:p>
        </p:txBody>
      </p:sp>
      <p:pic>
        <p:nvPicPr>
          <p:cNvPr id="10" name="Picture 9" descr="A red and blue waves&#10;&#10;Description automatically generated">
            <a:extLst>
              <a:ext uri="{FF2B5EF4-FFF2-40B4-BE49-F238E27FC236}">
                <a16:creationId xmlns:a16="http://schemas.microsoft.com/office/drawing/2014/main" id="{0EEAE131-110C-F638-2CC3-2E6242B621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873423"/>
            <a:ext cx="12338613" cy="2177336"/>
          </a:xfrm>
          <a:prstGeom prst="rect">
            <a:avLst/>
          </a:prstGeom>
        </p:spPr>
      </p:pic>
      <p:pic>
        <p:nvPicPr>
          <p:cNvPr id="4" name="Picture 3">
            <a:extLst>
              <a:ext uri="{FF2B5EF4-FFF2-40B4-BE49-F238E27FC236}">
                <a16:creationId xmlns:a16="http://schemas.microsoft.com/office/drawing/2014/main" id="{47BD8B4B-BA25-9AD1-DF71-F13F204CBF26}"/>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11073391" y="6076036"/>
            <a:ext cx="939766" cy="592277"/>
          </a:xfrm>
          <a:prstGeom prst="rect">
            <a:avLst/>
          </a:prstGeom>
        </p:spPr>
      </p:pic>
      <p:pic>
        <p:nvPicPr>
          <p:cNvPr id="13" name="Picture 12" descr="A large brick building with cars parked in front of it&#10;&#10;Description automatically generated">
            <a:extLst>
              <a:ext uri="{FF2B5EF4-FFF2-40B4-BE49-F238E27FC236}">
                <a16:creationId xmlns:a16="http://schemas.microsoft.com/office/drawing/2014/main" id="{E69FBD42-206E-9CE5-EB5F-892F3F007F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53163" y="1298374"/>
            <a:ext cx="7260454" cy="4082609"/>
          </a:xfrm>
          <a:prstGeom prst="rect">
            <a:avLst/>
          </a:prstGeom>
          <a:ln w="57150">
            <a:solidFill>
              <a:schemeClr val="tx1"/>
            </a:solidFill>
          </a:ln>
        </p:spPr>
      </p:pic>
      <p:pic>
        <p:nvPicPr>
          <p:cNvPr id="17" name="Picture 16">
            <a:extLst>
              <a:ext uri="{FF2B5EF4-FFF2-40B4-BE49-F238E27FC236}">
                <a16:creationId xmlns:a16="http://schemas.microsoft.com/office/drawing/2014/main" id="{78FC2C04-69AF-1B77-472A-E5D80AA1A43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465772" y="1298373"/>
            <a:ext cx="7260455" cy="4082609"/>
          </a:xfrm>
          <a:prstGeom prst="rect">
            <a:avLst/>
          </a:prstGeom>
          <a:ln w="57150">
            <a:solidFill>
              <a:schemeClr val="tx1"/>
            </a:solidFill>
          </a:ln>
        </p:spPr>
      </p:pic>
    </p:spTree>
    <p:extLst>
      <p:ext uri="{BB962C8B-B14F-4D97-AF65-F5344CB8AC3E}">
        <p14:creationId xmlns:p14="http://schemas.microsoft.com/office/powerpoint/2010/main" val="291258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Picture 1" descr="A black and purple background with lines&#10;&#10;Description automatically generated">
            <a:extLst>
              <a:ext uri="{FF2B5EF4-FFF2-40B4-BE49-F238E27FC236}">
                <a16:creationId xmlns:a16="http://schemas.microsoft.com/office/drawing/2014/main" id="{BB481BEF-FB5A-6D1B-C4DD-732623E2FD56}"/>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58519" y="-3019702"/>
            <a:ext cx="12683819" cy="12718762"/>
          </a:xfrm>
          <a:prstGeom prst="rect">
            <a:avLst/>
          </a:prstGeom>
          <a:effectLst/>
        </p:spPr>
      </p:pic>
      <p:sp>
        <p:nvSpPr>
          <p:cNvPr id="5" name="TextBox 4">
            <a:extLst>
              <a:ext uri="{FF2B5EF4-FFF2-40B4-BE49-F238E27FC236}">
                <a16:creationId xmlns:a16="http://schemas.microsoft.com/office/drawing/2014/main" id="{C9779D07-B7DE-2CA9-F780-8FDCC6FA484E}"/>
              </a:ext>
            </a:extLst>
          </p:cNvPr>
          <p:cNvSpPr txBox="1"/>
          <p:nvPr/>
        </p:nvSpPr>
        <p:spPr>
          <a:xfrm>
            <a:off x="963141" y="253955"/>
            <a:ext cx="10265718" cy="769441"/>
          </a:xfrm>
          <a:prstGeom prst="rect">
            <a:avLst/>
          </a:prstGeom>
          <a:noFill/>
        </p:spPr>
        <p:txBody>
          <a:bodyPr wrap="square" rtlCol="0">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a:ln w="12700">
                  <a:solidFill>
                    <a:srgbClr val="05C3DE"/>
                  </a:solidFill>
                </a:ln>
                <a:solidFill>
                  <a:srgbClr val="05C3DE"/>
                </a:solidFill>
                <a:effectLst/>
                <a:uLnTx/>
                <a:uFillTx/>
                <a:latin typeface="Century Gothic" panose="020F0302020204030204"/>
                <a:ea typeface="+mn-ea"/>
                <a:cs typeface="+mn-cs"/>
              </a:rPr>
              <a:t>WHAT’S MISSING?</a:t>
            </a:r>
            <a:endParaRPr kumimoji="0" lang="en-US" sz="4400" b="1" i="0" u="none" strike="noStrike" kern="0" cap="none" spc="0" normalizeH="0" baseline="0" noProof="0">
              <a:ln>
                <a:noFill/>
              </a:ln>
              <a:solidFill>
                <a:schemeClr val="bg1"/>
              </a:solidFill>
              <a:effectLst/>
              <a:uLnTx/>
              <a:uFillTx/>
              <a:latin typeface="Century Gothic" panose="020F0302020204030204"/>
              <a:ea typeface="+mn-ea"/>
              <a:cs typeface="+mn-cs"/>
            </a:endParaRPr>
          </a:p>
        </p:txBody>
      </p:sp>
      <p:pic>
        <p:nvPicPr>
          <p:cNvPr id="6" name="Picture 5" descr="A red and yellow logo&#10;&#10;Description automatically generated">
            <a:extLst>
              <a:ext uri="{FF2B5EF4-FFF2-40B4-BE49-F238E27FC236}">
                <a16:creationId xmlns:a16="http://schemas.microsoft.com/office/drawing/2014/main" id="{DAB60773-7115-A2AB-CBA6-DA091F23E1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114" y="-2652561"/>
            <a:ext cx="557184" cy="762103"/>
          </a:xfrm>
          <a:prstGeom prst="rect">
            <a:avLst/>
          </a:prstGeom>
        </p:spPr>
      </p:pic>
      <p:sp>
        <p:nvSpPr>
          <p:cNvPr id="7" name="HEADLINE">
            <a:extLst>
              <a:ext uri="{FF2B5EF4-FFF2-40B4-BE49-F238E27FC236}">
                <a16:creationId xmlns:a16="http://schemas.microsoft.com/office/drawing/2014/main" id="{80E0F9E6-1CDE-208E-74FD-6A78C3719F3E}"/>
              </a:ext>
            </a:extLst>
          </p:cNvPr>
          <p:cNvSpPr txBox="1"/>
          <p:nvPr/>
        </p:nvSpPr>
        <p:spPr>
          <a:xfrm>
            <a:off x="-6776760" y="-2263303"/>
            <a:ext cx="4248614" cy="1763864"/>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defTabSz="914400" rtl="0" eaLnBrk="1" fontAlgn="auto" latinLnBrk="0" hangingPunct="1">
              <a:lnSpc>
                <a:spcPct val="100000"/>
              </a:lnSpc>
              <a:spcAft>
                <a:spcPts val="1800"/>
              </a:spcAft>
              <a:buClrTx/>
              <a:buSzTx/>
              <a:buFontTx/>
              <a:buNone/>
              <a:tabLst/>
              <a:defRPr/>
            </a:pPr>
            <a:r>
              <a:rPr lang="en-US" sz="2800" spc="150" baseline="0">
                <a:solidFill>
                  <a:schemeClr val="tx1"/>
                </a:solidFill>
              </a:rPr>
              <a:t>This is where text can go. </a:t>
            </a:r>
            <a:r>
              <a:rPr lang="en-US" sz="2800" b="0" spc="150" baseline="0">
                <a:solidFill>
                  <a:schemeClr val="tx1"/>
                </a:solidFill>
              </a:rPr>
              <a:t>It’s a text block on a page with multiple text blocks.</a:t>
            </a:r>
          </a:p>
        </p:txBody>
      </p:sp>
      <p:pic>
        <p:nvPicPr>
          <p:cNvPr id="8" name="Picture 7" descr="A red and yellow logo&#10;&#10;Description automatically generated">
            <a:extLst>
              <a:ext uri="{FF2B5EF4-FFF2-40B4-BE49-F238E27FC236}">
                <a16:creationId xmlns:a16="http://schemas.microsoft.com/office/drawing/2014/main" id="{342AFA25-DDB9-F613-199A-6119DB0A10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396" y="-2652561"/>
            <a:ext cx="557184" cy="762103"/>
          </a:xfrm>
          <a:prstGeom prst="rect">
            <a:avLst/>
          </a:prstGeom>
        </p:spPr>
      </p:pic>
      <p:sp>
        <p:nvSpPr>
          <p:cNvPr id="9" name="HEADLINE">
            <a:extLst>
              <a:ext uri="{FF2B5EF4-FFF2-40B4-BE49-F238E27FC236}">
                <a16:creationId xmlns:a16="http://schemas.microsoft.com/office/drawing/2014/main" id="{ABBD894E-BD57-D97A-1E16-765A780CB043}"/>
              </a:ext>
            </a:extLst>
          </p:cNvPr>
          <p:cNvSpPr txBox="1"/>
          <p:nvPr/>
        </p:nvSpPr>
        <p:spPr>
          <a:xfrm>
            <a:off x="-1393042" y="-2263303"/>
            <a:ext cx="4248614" cy="1763864"/>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defTabSz="914400" rtl="0" eaLnBrk="1" fontAlgn="auto" latinLnBrk="0" hangingPunct="1">
              <a:lnSpc>
                <a:spcPct val="100000"/>
              </a:lnSpc>
              <a:spcAft>
                <a:spcPts val="1800"/>
              </a:spcAft>
              <a:buClrTx/>
              <a:buSzTx/>
              <a:buFontTx/>
              <a:buNone/>
              <a:tabLst/>
              <a:defRPr/>
            </a:pPr>
            <a:r>
              <a:rPr lang="en-US" sz="2800" spc="150" baseline="0">
                <a:solidFill>
                  <a:schemeClr val="tx1"/>
                </a:solidFill>
              </a:rPr>
              <a:t>This is where text can go. </a:t>
            </a:r>
            <a:r>
              <a:rPr lang="en-US" sz="2800" b="0" spc="150" baseline="0">
                <a:solidFill>
                  <a:schemeClr val="tx1"/>
                </a:solidFill>
              </a:rPr>
              <a:t>It’s a text block on a page with multiple text blocks.</a:t>
            </a:r>
          </a:p>
        </p:txBody>
      </p:sp>
      <p:pic>
        <p:nvPicPr>
          <p:cNvPr id="10" name="Picture 9" descr="A red and blue waves&#10;&#10;Description automatically generated">
            <a:extLst>
              <a:ext uri="{FF2B5EF4-FFF2-40B4-BE49-F238E27FC236}">
                <a16:creationId xmlns:a16="http://schemas.microsoft.com/office/drawing/2014/main" id="{0EEAE131-110C-F638-2CC3-2E6242B621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873423"/>
            <a:ext cx="12338613" cy="2177336"/>
          </a:xfrm>
          <a:prstGeom prst="rect">
            <a:avLst/>
          </a:prstGeom>
        </p:spPr>
      </p:pic>
      <p:pic>
        <p:nvPicPr>
          <p:cNvPr id="4" name="Picture 3" descr="A group of people walking in a city&#10;&#10;Description automatically generated">
            <a:extLst>
              <a:ext uri="{FF2B5EF4-FFF2-40B4-BE49-F238E27FC236}">
                <a16:creationId xmlns:a16="http://schemas.microsoft.com/office/drawing/2014/main" id="{0DDF5BEB-624D-0F65-0CAA-36D85BE146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4125" y="1208119"/>
            <a:ext cx="7143750" cy="4762500"/>
          </a:xfrm>
          <a:prstGeom prst="rect">
            <a:avLst/>
          </a:prstGeom>
          <a:ln w="57150">
            <a:solidFill>
              <a:schemeClr val="tx1"/>
            </a:solidFill>
          </a:ln>
        </p:spPr>
      </p:pic>
      <p:pic>
        <p:nvPicPr>
          <p:cNvPr id="12" name="Picture 11" descr="A group of people walking in a city&#10;&#10;Description automatically generated">
            <a:extLst>
              <a:ext uri="{FF2B5EF4-FFF2-40B4-BE49-F238E27FC236}">
                <a16:creationId xmlns:a16="http://schemas.microsoft.com/office/drawing/2014/main" id="{9BA0EB52-C010-B1FE-DEEE-E5B04A5531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24125" y="1208119"/>
            <a:ext cx="7143750" cy="4762500"/>
          </a:xfrm>
          <a:prstGeom prst="rect">
            <a:avLst/>
          </a:prstGeom>
          <a:ln w="57150">
            <a:solidFill>
              <a:schemeClr val="tx1"/>
            </a:solidFill>
          </a:ln>
        </p:spPr>
      </p:pic>
      <p:pic>
        <p:nvPicPr>
          <p:cNvPr id="11" name="Picture 10">
            <a:extLst>
              <a:ext uri="{FF2B5EF4-FFF2-40B4-BE49-F238E27FC236}">
                <a16:creationId xmlns:a16="http://schemas.microsoft.com/office/drawing/2014/main" id="{D070FC41-0EB2-DC10-2597-F0053C5E6377}"/>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11073391" y="6076036"/>
            <a:ext cx="939766" cy="592277"/>
          </a:xfrm>
          <a:prstGeom prst="rect">
            <a:avLst/>
          </a:prstGeom>
        </p:spPr>
      </p:pic>
    </p:spTree>
    <p:extLst>
      <p:ext uri="{BB962C8B-B14F-4D97-AF65-F5344CB8AC3E}">
        <p14:creationId xmlns:p14="http://schemas.microsoft.com/office/powerpoint/2010/main" val="308423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Picture 1" descr="A black and purple background with lines&#10;&#10;Description automatically generated">
            <a:extLst>
              <a:ext uri="{FF2B5EF4-FFF2-40B4-BE49-F238E27FC236}">
                <a16:creationId xmlns:a16="http://schemas.microsoft.com/office/drawing/2014/main" id="{D4A6DF65-B2F6-A5F4-62FB-237EBEFFD7AB}"/>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58519" y="-3019702"/>
            <a:ext cx="12683819" cy="12718762"/>
          </a:xfrm>
          <a:prstGeom prst="rect">
            <a:avLst/>
          </a:prstGeom>
          <a:effectLst/>
        </p:spPr>
      </p:pic>
      <p:sp>
        <p:nvSpPr>
          <p:cNvPr id="5" name="TextBox 4">
            <a:extLst>
              <a:ext uri="{FF2B5EF4-FFF2-40B4-BE49-F238E27FC236}">
                <a16:creationId xmlns:a16="http://schemas.microsoft.com/office/drawing/2014/main" id="{C9779D07-B7DE-2CA9-F780-8FDCC6FA484E}"/>
              </a:ext>
            </a:extLst>
          </p:cNvPr>
          <p:cNvSpPr txBox="1"/>
          <p:nvPr/>
        </p:nvSpPr>
        <p:spPr>
          <a:xfrm>
            <a:off x="963141" y="253955"/>
            <a:ext cx="10265718" cy="769441"/>
          </a:xfrm>
          <a:prstGeom prst="rect">
            <a:avLst/>
          </a:prstGeom>
          <a:noFill/>
        </p:spPr>
        <p:txBody>
          <a:bodyPr wrap="square" rtlCol="0">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a:ln w="12700">
                  <a:solidFill>
                    <a:srgbClr val="05C3DE"/>
                  </a:solidFill>
                </a:ln>
                <a:solidFill>
                  <a:srgbClr val="05C3DE"/>
                </a:solidFill>
                <a:effectLst/>
                <a:uLnTx/>
                <a:uFillTx/>
                <a:latin typeface="Century Gothic" panose="020F0302020204030204"/>
                <a:ea typeface="+mn-ea"/>
                <a:cs typeface="+mn-cs"/>
              </a:rPr>
              <a:t>WHAT’S MISSING?</a:t>
            </a:r>
            <a:endParaRPr kumimoji="0" lang="en-US" sz="4400" b="1" i="0" u="none" strike="noStrike" kern="0" cap="none" spc="0" normalizeH="0" baseline="0" noProof="0">
              <a:ln>
                <a:noFill/>
              </a:ln>
              <a:solidFill>
                <a:schemeClr val="bg1"/>
              </a:solidFill>
              <a:effectLst/>
              <a:uLnTx/>
              <a:uFillTx/>
              <a:latin typeface="Century Gothic" panose="020F0302020204030204"/>
              <a:ea typeface="+mn-ea"/>
              <a:cs typeface="+mn-cs"/>
            </a:endParaRPr>
          </a:p>
        </p:txBody>
      </p:sp>
      <p:pic>
        <p:nvPicPr>
          <p:cNvPr id="10" name="Picture 9" descr="A red and blue waves&#10;&#10;Description automatically generated">
            <a:extLst>
              <a:ext uri="{FF2B5EF4-FFF2-40B4-BE49-F238E27FC236}">
                <a16:creationId xmlns:a16="http://schemas.microsoft.com/office/drawing/2014/main" id="{0EEAE131-110C-F638-2CC3-2E6242B621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73423"/>
            <a:ext cx="12338613" cy="2177336"/>
          </a:xfrm>
          <a:prstGeom prst="rect">
            <a:avLst/>
          </a:prstGeom>
        </p:spPr>
      </p:pic>
      <p:pic>
        <p:nvPicPr>
          <p:cNvPr id="29" name="Picture 28" descr="A large brick building with a clock on the front with Cincinnati Music Hall in the background&#10;&#10;Description automatically generated">
            <a:extLst>
              <a:ext uri="{FF2B5EF4-FFF2-40B4-BE49-F238E27FC236}">
                <a16:creationId xmlns:a16="http://schemas.microsoft.com/office/drawing/2014/main" id="{8EF064E6-29B5-DAC7-5564-6846D91B9F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7804" y="1435325"/>
            <a:ext cx="6783003" cy="4438098"/>
          </a:xfrm>
          <a:prstGeom prst="rect">
            <a:avLst/>
          </a:prstGeom>
          <a:ln w="57150">
            <a:solidFill>
              <a:schemeClr val="tx1"/>
            </a:solidFill>
          </a:ln>
        </p:spPr>
      </p:pic>
      <p:pic>
        <p:nvPicPr>
          <p:cNvPr id="25" name="Picture 24" descr="A large group of people sitting in a park with Cincinnati Music Hall in the background&#10;&#10;Description automatically generated">
            <a:extLst>
              <a:ext uri="{FF2B5EF4-FFF2-40B4-BE49-F238E27FC236}">
                <a16:creationId xmlns:a16="http://schemas.microsoft.com/office/drawing/2014/main" id="{DA81ACE3-5FE0-E117-71DE-BAB649911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7803" y="1435325"/>
            <a:ext cx="6783003" cy="4438098"/>
          </a:xfrm>
          <a:prstGeom prst="rect">
            <a:avLst/>
          </a:prstGeom>
          <a:ln w="57150">
            <a:solidFill>
              <a:schemeClr val="tx1"/>
            </a:solidFill>
          </a:ln>
        </p:spPr>
      </p:pic>
      <p:pic>
        <p:nvPicPr>
          <p:cNvPr id="4" name="Picture 3">
            <a:extLst>
              <a:ext uri="{FF2B5EF4-FFF2-40B4-BE49-F238E27FC236}">
                <a16:creationId xmlns:a16="http://schemas.microsoft.com/office/drawing/2014/main" id="{3309193A-D9A9-89F8-02C8-1DA909351CD4}"/>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11073391" y="6076036"/>
            <a:ext cx="939766" cy="592277"/>
          </a:xfrm>
          <a:prstGeom prst="rect">
            <a:avLst/>
          </a:prstGeom>
        </p:spPr>
      </p:pic>
    </p:spTree>
    <p:extLst>
      <p:ext uri="{BB962C8B-B14F-4D97-AF65-F5344CB8AC3E}">
        <p14:creationId xmlns:p14="http://schemas.microsoft.com/office/powerpoint/2010/main" val="183100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Picture 1" descr="A purple lines on a black background&#10;&#10;Description automatically generated">
            <a:extLst>
              <a:ext uri="{FF2B5EF4-FFF2-40B4-BE49-F238E27FC236}">
                <a16:creationId xmlns:a16="http://schemas.microsoft.com/office/drawing/2014/main" id="{4EA738B5-D331-D213-4E30-1A76E04A5A50}"/>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670072" y="-3323317"/>
            <a:ext cx="14887517" cy="16070630"/>
          </a:xfrm>
          <a:prstGeom prst="rect">
            <a:avLst/>
          </a:prstGeom>
        </p:spPr>
      </p:pic>
      <p:pic>
        <p:nvPicPr>
          <p:cNvPr id="4" name="Picture 3">
            <a:extLst>
              <a:ext uri="{FF2B5EF4-FFF2-40B4-BE49-F238E27FC236}">
                <a16:creationId xmlns:a16="http://schemas.microsoft.com/office/drawing/2014/main" id="{29AF28AE-F5DE-071A-BC08-BF45A8EF383F}"/>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11073391" y="6076036"/>
            <a:ext cx="939766" cy="592277"/>
          </a:xfrm>
          <a:prstGeom prst="rect">
            <a:avLst/>
          </a:prstGeom>
        </p:spPr>
      </p:pic>
      <p:pic>
        <p:nvPicPr>
          <p:cNvPr id="6" name="2023-12-12_artswave_stronger_arts_for_a_stronger_region_v005 (720p)">
            <a:hlinkClick r:id="" action="ppaction://media"/>
            <a:extLst>
              <a:ext uri="{FF2B5EF4-FFF2-40B4-BE49-F238E27FC236}">
                <a16:creationId xmlns:a16="http://schemas.microsoft.com/office/drawing/2014/main" id="{58FC94AB-11E3-9437-179F-FBA44D115CB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19200" y="685800"/>
            <a:ext cx="9753600" cy="548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0E8"/>
        </a:solidFill>
        <a:effectLst/>
      </p:bgPr>
    </p:bg>
    <p:spTree>
      <p:nvGrpSpPr>
        <p:cNvPr id="1" name=""/>
        <p:cNvGrpSpPr/>
        <p:nvPr/>
      </p:nvGrpSpPr>
      <p:grpSpPr>
        <a:xfrm>
          <a:off x="0" y="0"/>
          <a:ext cx="0" cy="0"/>
          <a:chOff x="0" y="0"/>
          <a:chExt cx="0" cy="0"/>
        </a:xfrm>
      </p:grpSpPr>
      <p:pic>
        <p:nvPicPr>
          <p:cNvPr id="3" name="Picture 2" descr="A black and white map&#10;&#10;Description automatically generated">
            <a:extLst>
              <a:ext uri="{FF2B5EF4-FFF2-40B4-BE49-F238E27FC236}">
                <a16:creationId xmlns:a16="http://schemas.microsoft.com/office/drawing/2014/main" id="{49A1A741-7F10-08D6-AF1E-E9139704F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919" y="-3019701"/>
            <a:ext cx="12683819" cy="12718761"/>
          </a:xfrm>
          <a:prstGeom prst="rect">
            <a:avLst/>
          </a:prstGeom>
        </p:spPr>
      </p:pic>
      <p:pic>
        <p:nvPicPr>
          <p:cNvPr id="2" name="Picture 1">
            <a:extLst>
              <a:ext uri="{FF2B5EF4-FFF2-40B4-BE49-F238E27FC236}">
                <a16:creationId xmlns:a16="http://schemas.microsoft.com/office/drawing/2014/main" id="{E2D4174D-1C5A-6A3E-57A2-75588A2A2CA8}"/>
              </a:ext>
            </a:extLst>
          </p:cNvPr>
          <p:cNvPicPr>
            <a:picLocks noChangeAspect="1"/>
          </p:cNvPicPr>
          <p:nvPr/>
        </p:nvPicPr>
        <p:blipFill rotWithShape="1">
          <a:blip r:embed="rId4">
            <a:extLst>
              <a:ext uri="{28A0092B-C50C-407E-A947-70E740481C1C}">
                <a14:useLocalDpi xmlns:a14="http://schemas.microsoft.com/office/drawing/2010/main" val="0"/>
              </a:ext>
            </a:extLst>
          </a:blip>
          <a:srcRect l="31707" t="119" r="-12214" b="-119"/>
          <a:stretch/>
        </p:blipFill>
        <p:spPr>
          <a:xfrm>
            <a:off x="8681624" y="-162752"/>
            <a:ext cx="7020752" cy="7020752"/>
          </a:xfrm>
          <a:prstGeom prst="ellipse">
            <a:avLst/>
          </a:prstGeom>
        </p:spPr>
      </p:pic>
      <p:pic>
        <p:nvPicPr>
          <p:cNvPr id="4" name="Picture 3" descr="A blue swirly design&#10;&#10;Description automatically generated">
            <a:extLst>
              <a:ext uri="{FF2B5EF4-FFF2-40B4-BE49-F238E27FC236}">
                <a16:creationId xmlns:a16="http://schemas.microsoft.com/office/drawing/2014/main" id="{63F47A6A-615B-ADA6-91D6-58007A06C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9447" y="-1766589"/>
            <a:ext cx="4940847" cy="2860490"/>
          </a:xfrm>
          <a:prstGeom prst="rect">
            <a:avLst/>
          </a:prstGeom>
        </p:spPr>
      </p:pic>
      <p:pic>
        <p:nvPicPr>
          <p:cNvPr id="12" name="Picture 11" descr="A blue swirly design&#10;&#10;Description automatically generated">
            <a:extLst>
              <a:ext uri="{FF2B5EF4-FFF2-40B4-BE49-F238E27FC236}">
                <a16:creationId xmlns:a16="http://schemas.microsoft.com/office/drawing/2014/main" id="{BC101152-0B43-B348-B31D-AEC31F73B7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177458">
            <a:off x="-1447342" y="5387366"/>
            <a:ext cx="4940847" cy="2860490"/>
          </a:xfrm>
          <a:prstGeom prst="rect">
            <a:avLst/>
          </a:prstGeom>
        </p:spPr>
      </p:pic>
      <p:sp>
        <p:nvSpPr>
          <p:cNvPr id="15" name="HEADLINE">
            <a:extLst>
              <a:ext uri="{FF2B5EF4-FFF2-40B4-BE49-F238E27FC236}">
                <a16:creationId xmlns:a16="http://schemas.microsoft.com/office/drawing/2014/main" id="{8ECF3C32-5F9A-828F-1614-3A3349BB7E48}"/>
              </a:ext>
            </a:extLst>
          </p:cNvPr>
          <p:cNvSpPr txBox="1"/>
          <p:nvPr/>
        </p:nvSpPr>
        <p:spPr>
          <a:xfrm>
            <a:off x="1098222" y="2130303"/>
            <a:ext cx="7020751" cy="2418752"/>
          </a:xfrm>
          <a:prstGeom prst="rect">
            <a:avLst/>
          </a:prstGeom>
          <a:ln w="12700">
            <a:no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defTabSz="914400" rtl="0" eaLnBrk="1" fontAlgn="auto" latinLnBrk="0" hangingPunct="1">
              <a:lnSpc>
                <a:spcPct val="100000"/>
              </a:lnSpc>
              <a:spcAft>
                <a:spcPts val="1800"/>
              </a:spcAft>
              <a:buClrTx/>
              <a:buSzTx/>
              <a:buFontTx/>
              <a:buNone/>
              <a:tabLst/>
              <a:defRPr/>
            </a:pPr>
            <a:r>
              <a:rPr lang="en-US" sz="3600" b="0" spc="150" baseline="0">
                <a:solidFill>
                  <a:schemeClr val="tx1"/>
                </a:solidFill>
              </a:rPr>
              <a:t>Our arts make our region </a:t>
            </a:r>
            <a:br>
              <a:rPr lang="en-US" sz="3600" b="0" spc="150" baseline="0">
                <a:solidFill>
                  <a:schemeClr val="tx1"/>
                </a:solidFill>
              </a:rPr>
            </a:br>
            <a:r>
              <a:rPr lang="en-US" sz="3600" spc="150" baseline="0">
                <a:solidFill>
                  <a:schemeClr val="accent1"/>
                </a:solidFill>
              </a:rPr>
              <a:t>STRONGER</a:t>
            </a:r>
            <a:r>
              <a:rPr lang="en-US" sz="3600" b="0" spc="150" baseline="0">
                <a:solidFill>
                  <a:schemeClr val="tx1"/>
                </a:solidFill>
              </a:rPr>
              <a:t>, defining it as a </a:t>
            </a:r>
            <a:r>
              <a:rPr lang="en-US" sz="3600" spc="150" baseline="0">
                <a:solidFill>
                  <a:schemeClr val="accent1"/>
                </a:solidFill>
              </a:rPr>
              <a:t>VIBRANT</a:t>
            </a:r>
            <a:r>
              <a:rPr lang="en-US" sz="3600" b="0" spc="150" baseline="0">
                <a:solidFill>
                  <a:schemeClr val="tx1"/>
                </a:solidFill>
              </a:rPr>
              <a:t> and </a:t>
            </a:r>
            <a:r>
              <a:rPr lang="en-US" sz="3600" spc="150" baseline="0">
                <a:solidFill>
                  <a:schemeClr val="accent1"/>
                </a:solidFill>
              </a:rPr>
              <a:t>CONNECTED</a:t>
            </a:r>
            <a:r>
              <a:rPr lang="en-US" sz="3600" b="0" spc="150" baseline="0">
                <a:solidFill>
                  <a:schemeClr val="tx1"/>
                </a:solidFill>
              </a:rPr>
              <a:t> community.</a:t>
            </a:r>
          </a:p>
        </p:txBody>
      </p:sp>
      <p:pic>
        <p:nvPicPr>
          <p:cNvPr id="5" name="Picture 4" descr="A yellow and black circle with lines&#10;&#10;Description automatically generated">
            <a:extLst>
              <a:ext uri="{FF2B5EF4-FFF2-40B4-BE49-F238E27FC236}">
                <a16:creationId xmlns:a16="http://schemas.microsoft.com/office/drawing/2014/main" id="{CCC534DF-506E-59CF-F587-F02EB48F0E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0617" y="5519649"/>
            <a:ext cx="1839254" cy="1839254"/>
          </a:xfrm>
          <a:prstGeom prst="rect">
            <a:avLst/>
          </a:prstGeom>
        </p:spPr>
      </p:pic>
      <p:sp>
        <p:nvSpPr>
          <p:cNvPr id="6" name="TextBox 5">
            <a:extLst>
              <a:ext uri="{FF2B5EF4-FFF2-40B4-BE49-F238E27FC236}">
                <a16:creationId xmlns:a16="http://schemas.microsoft.com/office/drawing/2014/main" id="{504689FA-57B7-6450-88EC-EEE18FF9A80A}"/>
              </a:ext>
            </a:extLst>
          </p:cNvPr>
          <p:cNvSpPr txBox="1"/>
          <p:nvPr/>
        </p:nvSpPr>
        <p:spPr>
          <a:xfrm>
            <a:off x="175442" y="324460"/>
            <a:ext cx="10265718" cy="1446550"/>
          </a:xfrm>
          <a:prstGeom prst="rect">
            <a:avLst/>
          </a:prstGeom>
          <a:noFill/>
        </p:spPr>
        <p:txBody>
          <a:bodyPr wrap="square" rtlCol="0">
            <a:spAutoFit/>
          </a:bodyPr>
          <a:lstStyle/>
          <a:p>
            <a:pPr marL="0" marR="0" lvl="0" indent="0" defTabSz="41275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a:ln w="12700">
                  <a:solidFill>
                    <a:schemeClr val="accent2"/>
                  </a:solidFill>
                </a:ln>
                <a:solidFill>
                  <a:schemeClr val="accent2"/>
                </a:solidFill>
                <a:effectLst/>
                <a:uLnTx/>
                <a:uFillTx/>
                <a:latin typeface="Century Gothic" panose="020F0302020204030204"/>
                <a:ea typeface="+mn-ea"/>
                <a:cs typeface="+mn-cs"/>
              </a:rPr>
              <a:t>CINCY’S ARTS: POWERING OUR REGION </a:t>
            </a:r>
            <a:endParaRPr kumimoji="0" lang="en-US" sz="4400" b="1" i="0" u="none" strike="noStrike" kern="0" cap="none" spc="0" normalizeH="0" baseline="0" noProof="0">
              <a:ln>
                <a:solidFill>
                  <a:schemeClr val="accent2"/>
                </a:solidFill>
              </a:ln>
              <a:solidFill>
                <a:schemeClr val="accent2"/>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422001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0E8"/>
        </a:solidFill>
        <a:effectLst/>
      </p:bgPr>
    </p:bg>
    <p:spTree>
      <p:nvGrpSpPr>
        <p:cNvPr id="1" name=""/>
        <p:cNvGrpSpPr/>
        <p:nvPr/>
      </p:nvGrpSpPr>
      <p:grpSpPr>
        <a:xfrm>
          <a:off x="0" y="0"/>
          <a:ext cx="0" cy="0"/>
          <a:chOff x="0" y="0"/>
          <a:chExt cx="0" cy="0"/>
        </a:xfrm>
      </p:grpSpPr>
      <p:pic>
        <p:nvPicPr>
          <p:cNvPr id="3" name="Picture 2" descr="A black and white map&#10;&#10;Description automatically generated">
            <a:extLst>
              <a:ext uri="{FF2B5EF4-FFF2-40B4-BE49-F238E27FC236}">
                <a16:creationId xmlns:a16="http://schemas.microsoft.com/office/drawing/2014/main" id="{49A1A741-7F10-08D6-AF1E-E9139704F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919" y="-3019701"/>
            <a:ext cx="12683819" cy="12718761"/>
          </a:xfrm>
          <a:prstGeom prst="rect">
            <a:avLst/>
          </a:prstGeom>
        </p:spPr>
      </p:pic>
      <p:pic>
        <p:nvPicPr>
          <p:cNvPr id="2" name="Picture 1">
            <a:extLst>
              <a:ext uri="{FF2B5EF4-FFF2-40B4-BE49-F238E27FC236}">
                <a16:creationId xmlns:a16="http://schemas.microsoft.com/office/drawing/2014/main" id="{E2D4174D-1C5A-6A3E-57A2-75588A2A2CA8}"/>
              </a:ext>
            </a:extLst>
          </p:cNvPr>
          <p:cNvPicPr>
            <a:picLocks noChangeAspect="1"/>
          </p:cNvPicPr>
          <p:nvPr/>
        </p:nvPicPr>
        <p:blipFill rotWithShape="1">
          <a:blip r:embed="rId4">
            <a:extLst>
              <a:ext uri="{28A0092B-C50C-407E-A947-70E740481C1C}">
                <a14:useLocalDpi xmlns:a14="http://schemas.microsoft.com/office/drawing/2010/main" val="0"/>
              </a:ext>
            </a:extLst>
          </a:blip>
          <a:srcRect l="31707" t="119" r="-12214" b="-119"/>
          <a:stretch/>
        </p:blipFill>
        <p:spPr>
          <a:xfrm>
            <a:off x="8681624" y="-162752"/>
            <a:ext cx="7020752" cy="7020752"/>
          </a:xfrm>
          <a:prstGeom prst="ellipse">
            <a:avLst/>
          </a:prstGeom>
        </p:spPr>
      </p:pic>
      <p:pic>
        <p:nvPicPr>
          <p:cNvPr id="4" name="Picture 3" descr="A blue swirly design&#10;&#10;Description automatically generated">
            <a:extLst>
              <a:ext uri="{FF2B5EF4-FFF2-40B4-BE49-F238E27FC236}">
                <a16:creationId xmlns:a16="http://schemas.microsoft.com/office/drawing/2014/main" id="{63F47A6A-615B-ADA6-91D6-58007A06C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9447" y="-1766589"/>
            <a:ext cx="4940847" cy="2860490"/>
          </a:xfrm>
          <a:prstGeom prst="rect">
            <a:avLst/>
          </a:prstGeom>
        </p:spPr>
      </p:pic>
      <p:pic>
        <p:nvPicPr>
          <p:cNvPr id="12" name="Picture 11" descr="A blue swirly design&#10;&#10;Description automatically generated">
            <a:extLst>
              <a:ext uri="{FF2B5EF4-FFF2-40B4-BE49-F238E27FC236}">
                <a16:creationId xmlns:a16="http://schemas.microsoft.com/office/drawing/2014/main" id="{BC101152-0B43-B348-B31D-AEC31F73B7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177458">
            <a:off x="-1447342" y="5387366"/>
            <a:ext cx="4940847" cy="2860490"/>
          </a:xfrm>
          <a:prstGeom prst="rect">
            <a:avLst/>
          </a:prstGeom>
        </p:spPr>
      </p:pic>
      <p:grpSp>
        <p:nvGrpSpPr>
          <p:cNvPr id="11" name="Group 10">
            <a:extLst>
              <a:ext uri="{FF2B5EF4-FFF2-40B4-BE49-F238E27FC236}">
                <a16:creationId xmlns:a16="http://schemas.microsoft.com/office/drawing/2014/main" id="{19320009-A5E6-CEB8-9996-6927E7E9AF84}"/>
              </a:ext>
            </a:extLst>
          </p:cNvPr>
          <p:cNvGrpSpPr/>
          <p:nvPr/>
        </p:nvGrpSpPr>
        <p:grpSpPr>
          <a:xfrm>
            <a:off x="343078" y="2050335"/>
            <a:ext cx="3676472" cy="1412134"/>
            <a:chOff x="343078" y="2050335"/>
            <a:chExt cx="3676472" cy="1412134"/>
          </a:xfrm>
        </p:grpSpPr>
        <p:pic>
          <p:nvPicPr>
            <p:cNvPr id="14" name="Picture 13" descr="A red and yellow logo&#10;&#10;Description automatically generated">
              <a:extLst>
                <a:ext uri="{FF2B5EF4-FFF2-40B4-BE49-F238E27FC236}">
                  <a16:creationId xmlns:a16="http://schemas.microsoft.com/office/drawing/2014/main" id="{1561B1C6-9ADF-BC7C-7932-5193FF1C03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078" y="2050335"/>
              <a:ext cx="557184" cy="762103"/>
            </a:xfrm>
            <a:prstGeom prst="rect">
              <a:avLst/>
            </a:prstGeom>
          </p:spPr>
        </p:pic>
        <p:sp>
          <p:nvSpPr>
            <p:cNvPr id="15" name="HEADLINE">
              <a:extLst>
                <a:ext uri="{FF2B5EF4-FFF2-40B4-BE49-F238E27FC236}">
                  <a16:creationId xmlns:a16="http://schemas.microsoft.com/office/drawing/2014/main" id="{8ECF3C32-5F9A-828F-1614-3A3349BB7E48}"/>
                </a:ext>
              </a:extLst>
            </p:cNvPr>
            <p:cNvSpPr txBox="1"/>
            <p:nvPr/>
          </p:nvSpPr>
          <p:spPr>
            <a:xfrm>
              <a:off x="957431" y="2439592"/>
              <a:ext cx="3062119" cy="1022877"/>
            </a:xfrm>
            <a:prstGeom prst="rect">
              <a:avLst/>
            </a:prstGeom>
            <a:ln w="12700">
              <a:no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defTabSz="914400" rtl="0" eaLnBrk="1" fontAlgn="auto" latinLnBrk="0" hangingPunct="1">
                <a:lnSpc>
                  <a:spcPct val="100000"/>
                </a:lnSpc>
                <a:spcAft>
                  <a:spcPts val="1800"/>
                </a:spcAft>
                <a:buClrTx/>
                <a:buSzTx/>
                <a:buFontTx/>
                <a:buNone/>
                <a:tabLst/>
                <a:defRPr/>
              </a:pPr>
              <a:r>
                <a:rPr lang="en-US" sz="2400" spc="150" baseline="0">
                  <a:solidFill>
                    <a:schemeClr val="tx1"/>
                  </a:solidFill>
                </a:rPr>
                <a:t>The </a:t>
              </a:r>
              <a:r>
                <a:rPr lang="en-US" sz="2400" spc="150" baseline="0">
                  <a:solidFill>
                    <a:schemeClr val="accent1"/>
                  </a:solidFill>
                </a:rPr>
                <a:t>ARTS</a:t>
              </a:r>
              <a:r>
                <a:rPr lang="en-US" sz="2400" spc="150" baseline="0">
                  <a:solidFill>
                    <a:schemeClr val="tx1"/>
                  </a:solidFill>
                </a:rPr>
                <a:t> create opportunities for youth</a:t>
              </a:r>
            </a:p>
          </p:txBody>
        </p:sp>
      </p:grpSp>
      <p:grpSp>
        <p:nvGrpSpPr>
          <p:cNvPr id="13" name="Group 12">
            <a:extLst>
              <a:ext uri="{FF2B5EF4-FFF2-40B4-BE49-F238E27FC236}">
                <a16:creationId xmlns:a16="http://schemas.microsoft.com/office/drawing/2014/main" id="{4C18EF01-57A2-3294-3257-D39F4BB7F0A0}"/>
              </a:ext>
            </a:extLst>
          </p:cNvPr>
          <p:cNvGrpSpPr/>
          <p:nvPr/>
        </p:nvGrpSpPr>
        <p:grpSpPr>
          <a:xfrm>
            <a:off x="1411513" y="4181033"/>
            <a:ext cx="2829464" cy="2153122"/>
            <a:chOff x="1411513" y="3933383"/>
            <a:chExt cx="2829464" cy="2153122"/>
          </a:xfrm>
        </p:grpSpPr>
        <p:pic>
          <p:nvPicPr>
            <p:cNvPr id="16" name="Picture 15" descr="A red and yellow logo&#10;&#10;Description automatically generated">
              <a:extLst>
                <a:ext uri="{FF2B5EF4-FFF2-40B4-BE49-F238E27FC236}">
                  <a16:creationId xmlns:a16="http://schemas.microsoft.com/office/drawing/2014/main" id="{7EE620CE-7EE0-592D-C7D1-9F1C334F8A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1513" y="3933383"/>
              <a:ext cx="557184" cy="762103"/>
            </a:xfrm>
            <a:prstGeom prst="rect">
              <a:avLst/>
            </a:prstGeom>
          </p:spPr>
        </p:pic>
        <p:sp>
          <p:nvSpPr>
            <p:cNvPr id="17" name="HEADLINE">
              <a:extLst>
                <a:ext uri="{FF2B5EF4-FFF2-40B4-BE49-F238E27FC236}">
                  <a16:creationId xmlns:a16="http://schemas.microsoft.com/office/drawing/2014/main" id="{600BDA74-C727-D91B-C376-3F4E49D41C00}"/>
                </a:ext>
              </a:extLst>
            </p:cNvPr>
            <p:cNvSpPr txBox="1"/>
            <p:nvPr/>
          </p:nvSpPr>
          <p:spPr>
            <a:xfrm>
              <a:off x="2025867" y="4322641"/>
              <a:ext cx="2215110" cy="1763864"/>
            </a:xfrm>
            <a:prstGeom prst="rect">
              <a:avLst/>
            </a:prstGeom>
            <a:ln w="12700">
              <a:no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defTabSz="914400" rtl="0" eaLnBrk="1" fontAlgn="auto" latinLnBrk="0" hangingPunct="1">
                <a:lnSpc>
                  <a:spcPct val="100000"/>
                </a:lnSpc>
                <a:spcAft>
                  <a:spcPts val="1800"/>
                </a:spcAft>
                <a:buClrTx/>
                <a:buSzTx/>
                <a:buFontTx/>
                <a:buNone/>
                <a:tabLst/>
                <a:defRPr/>
              </a:pPr>
              <a:r>
                <a:rPr lang="en-US" sz="2400" spc="150" baseline="0">
                  <a:solidFill>
                    <a:schemeClr val="tx1"/>
                  </a:solidFill>
                </a:rPr>
                <a:t>The </a:t>
              </a:r>
              <a:r>
                <a:rPr lang="en-US" sz="2400" spc="150" baseline="0">
                  <a:solidFill>
                    <a:schemeClr val="accent1"/>
                  </a:solidFill>
                </a:rPr>
                <a:t>ARTS</a:t>
              </a:r>
              <a:r>
                <a:rPr lang="en-US" sz="2400" spc="150" baseline="0">
                  <a:solidFill>
                    <a:schemeClr val="tx1"/>
                  </a:solidFill>
                </a:rPr>
                <a:t> build strong relationships</a:t>
              </a:r>
              <a:endParaRPr lang="en-US" sz="2400" b="0" spc="150" baseline="0">
                <a:solidFill>
                  <a:schemeClr val="tx1"/>
                </a:solidFill>
              </a:endParaRPr>
            </a:p>
          </p:txBody>
        </p:sp>
      </p:grpSp>
      <p:pic>
        <p:nvPicPr>
          <p:cNvPr id="5" name="Picture 4" descr="A yellow and black circle with lines&#10;&#10;Description automatically generated">
            <a:extLst>
              <a:ext uri="{FF2B5EF4-FFF2-40B4-BE49-F238E27FC236}">
                <a16:creationId xmlns:a16="http://schemas.microsoft.com/office/drawing/2014/main" id="{CCC534DF-506E-59CF-F587-F02EB48F0E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60617" y="5519649"/>
            <a:ext cx="1839254" cy="1839254"/>
          </a:xfrm>
          <a:prstGeom prst="rect">
            <a:avLst/>
          </a:prstGeom>
        </p:spPr>
      </p:pic>
      <p:grpSp>
        <p:nvGrpSpPr>
          <p:cNvPr id="18" name="Group 17">
            <a:extLst>
              <a:ext uri="{FF2B5EF4-FFF2-40B4-BE49-F238E27FC236}">
                <a16:creationId xmlns:a16="http://schemas.microsoft.com/office/drawing/2014/main" id="{4A4D1B02-6BDB-E5C3-550A-70DA6C95C08A}"/>
              </a:ext>
            </a:extLst>
          </p:cNvPr>
          <p:cNvGrpSpPr/>
          <p:nvPr/>
        </p:nvGrpSpPr>
        <p:grpSpPr>
          <a:xfrm>
            <a:off x="4662525" y="2893408"/>
            <a:ext cx="3676472" cy="1412134"/>
            <a:chOff x="4662525" y="2436208"/>
            <a:chExt cx="3676472" cy="1412134"/>
          </a:xfrm>
        </p:grpSpPr>
        <p:pic>
          <p:nvPicPr>
            <p:cNvPr id="7" name="Picture 6" descr="A red and yellow logo&#10;&#10;Description automatically generated">
              <a:extLst>
                <a:ext uri="{FF2B5EF4-FFF2-40B4-BE49-F238E27FC236}">
                  <a16:creationId xmlns:a16="http://schemas.microsoft.com/office/drawing/2014/main" id="{6D85E609-7515-A754-ADFD-C305558562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2525" y="2436208"/>
              <a:ext cx="557184" cy="762103"/>
            </a:xfrm>
            <a:prstGeom prst="rect">
              <a:avLst/>
            </a:prstGeom>
          </p:spPr>
        </p:pic>
        <p:sp>
          <p:nvSpPr>
            <p:cNvPr id="8" name="HEADLINE">
              <a:extLst>
                <a:ext uri="{FF2B5EF4-FFF2-40B4-BE49-F238E27FC236}">
                  <a16:creationId xmlns:a16="http://schemas.microsoft.com/office/drawing/2014/main" id="{1FF8AB55-51E3-2B39-69C6-27F7FAB32540}"/>
                </a:ext>
              </a:extLst>
            </p:cNvPr>
            <p:cNvSpPr txBox="1"/>
            <p:nvPr/>
          </p:nvSpPr>
          <p:spPr>
            <a:xfrm>
              <a:off x="5276878" y="2825465"/>
              <a:ext cx="3062119" cy="1022877"/>
            </a:xfrm>
            <a:prstGeom prst="rect">
              <a:avLst/>
            </a:prstGeom>
            <a:ln w="12700">
              <a:no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defTabSz="914400" rtl="0" eaLnBrk="1" fontAlgn="auto" latinLnBrk="0" hangingPunct="1">
                <a:lnSpc>
                  <a:spcPct val="100000"/>
                </a:lnSpc>
                <a:spcAft>
                  <a:spcPts val="1800"/>
                </a:spcAft>
                <a:buClrTx/>
                <a:buSzTx/>
                <a:buFontTx/>
                <a:buNone/>
                <a:tabLst/>
                <a:defRPr/>
              </a:pPr>
              <a:r>
                <a:rPr lang="en-US" sz="2400" spc="150" baseline="0">
                  <a:solidFill>
                    <a:schemeClr val="tx1"/>
                  </a:solidFill>
                </a:rPr>
                <a:t>The </a:t>
              </a:r>
              <a:r>
                <a:rPr lang="en-US" sz="2400" spc="150" baseline="0">
                  <a:solidFill>
                    <a:schemeClr val="accent1"/>
                  </a:solidFill>
                </a:rPr>
                <a:t>ARTS</a:t>
              </a:r>
              <a:r>
                <a:rPr lang="en-US" sz="2400" spc="150" baseline="0">
                  <a:solidFill>
                    <a:schemeClr val="tx1"/>
                  </a:solidFill>
                </a:rPr>
                <a:t> bridge cultural divides</a:t>
              </a:r>
            </a:p>
          </p:txBody>
        </p:sp>
      </p:grpSp>
      <p:grpSp>
        <p:nvGrpSpPr>
          <p:cNvPr id="19" name="Group 18">
            <a:extLst>
              <a:ext uri="{FF2B5EF4-FFF2-40B4-BE49-F238E27FC236}">
                <a16:creationId xmlns:a16="http://schemas.microsoft.com/office/drawing/2014/main" id="{1F4214A2-2D56-CA98-F5C5-4286881C0D43}"/>
              </a:ext>
            </a:extLst>
          </p:cNvPr>
          <p:cNvGrpSpPr/>
          <p:nvPr/>
        </p:nvGrpSpPr>
        <p:grpSpPr>
          <a:xfrm>
            <a:off x="5001879" y="4815316"/>
            <a:ext cx="4142076" cy="1412134"/>
            <a:chOff x="5001879" y="4815316"/>
            <a:chExt cx="4142076" cy="1412134"/>
          </a:xfrm>
        </p:grpSpPr>
        <p:pic>
          <p:nvPicPr>
            <p:cNvPr id="9" name="Picture 8" descr="A red and yellow logo&#10;&#10;Description automatically generated">
              <a:extLst>
                <a:ext uri="{FF2B5EF4-FFF2-40B4-BE49-F238E27FC236}">
                  <a16:creationId xmlns:a16="http://schemas.microsoft.com/office/drawing/2014/main" id="{3B55A4B1-9DFD-2B71-8C0A-AF9DFFB98F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1879" y="4815316"/>
              <a:ext cx="557184" cy="762103"/>
            </a:xfrm>
            <a:prstGeom prst="rect">
              <a:avLst/>
            </a:prstGeom>
          </p:spPr>
        </p:pic>
        <p:sp>
          <p:nvSpPr>
            <p:cNvPr id="10" name="HEADLINE">
              <a:extLst>
                <a:ext uri="{FF2B5EF4-FFF2-40B4-BE49-F238E27FC236}">
                  <a16:creationId xmlns:a16="http://schemas.microsoft.com/office/drawing/2014/main" id="{E84BF1FE-C1D6-EBA2-E864-90C562B85CB0}"/>
                </a:ext>
              </a:extLst>
            </p:cNvPr>
            <p:cNvSpPr txBox="1"/>
            <p:nvPr/>
          </p:nvSpPr>
          <p:spPr>
            <a:xfrm>
              <a:off x="5616232" y="5204573"/>
              <a:ext cx="3527723" cy="1022877"/>
            </a:xfrm>
            <a:prstGeom prst="rect">
              <a:avLst/>
            </a:prstGeom>
            <a:ln w="12700">
              <a:no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defTabSz="914400" rtl="0" eaLnBrk="1" fontAlgn="auto" latinLnBrk="0" hangingPunct="1">
                <a:lnSpc>
                  <a:spcPct val="100000"/>
                </a:lnSpc>
                <a:spcAft>
                  <a:spcPts val="1800"/>
                </a:spcAft>
                <a:buClrTx/>
                <a:buSzTx/>
                <a:buFontTx/>
                <a:buNone/>
                <a:tabLst/>
                <a:defRPr/>
              </a:pPr>
              <a:r>
                <a:rPr lang="en-US" sz="2400" spc="150" baseline="0">
                  <a:solidFill>
                    <a:schemeClr val="tx1"/>
                  </a:solidFill>
                </a:rPr>
                <a:t>The </a:t>
              </a:r>
              <a:r>
                <a:rPr lang="en-US" sz="2400" spc="150" baseline="0">
                  <a:solidFill>
                    <a:schemeClr val="accent1"/>
                  </a:solidFill>
                </a:rPr>
                <a:t>ARTS</a:t>
              </a:r>
              <a:r>
                <a:rPr lang="en-US" sz="2400" spc="150" baseline="0">
                  <a:solidFill>
                    <a:schemeClr val="tx1"/>
                  </a:solidFill>
                </a:rPr>
                <a:t> give Cincy a competitive advantage</a:t>
              </a:r>
            </a:p>
          </p:txBody>
        </p:sp>
      </p:grpSp>
      <p:sp>
        <p:nvSpPr>
          <p:cNvPr id="20" name="TextBox 19">
            <a:extLst>
              <a:ext uri="{FF2B5EF4-FFF2-40B4-BE49-F238E27FC236}">
                <a16:creationId xmlns:a16="http://schemas.microsoft.com/office/drawing/2014/main" id="{6C77003D-1765-F0A4-E3A0-098A839C200B}"/>
              </a:ext>
            </a:extLst>
          </p:cNvPr>
          <p:cNvSpPr txBox="1"/>
          <p:nvPr/>
        </p:nvSpPr>
        <p:spPr>
          <a:xfrm>
            <a:off x="175442" y="324460"/>
            <a:ext cx="10265718" cy="1446550"/>
          </a:xfrm>
          <a:prstGeom prst="rect">
            <a:avLst/>
          </a:prstGeom>
          <a:noFill/>
        </p:spPr>
        <p:txBody>
          <a:bodyPr wrap="square" rtlCol="0">
            <a:spAutoFit/>
          </a:bodyPr>
          <a:lstStyle/>
          <a:p>
            <a:pPr marL="0" marR="0" lvl="0" indent="0" defTabSz="41275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a:ln w="12700">
                  <a:solidFill>
                    <a:schemeClr val="accent2"/>
                  </a:solidFill>
                </a:ln>
                <a:solidFill>
                  <a:schemeClr val="accent2"/>
                </a:solidFill>
                <a:effectLst/>
                <a:uLnTx/>
                <a:uFillTx/>
                <a:latin typeface="Century Gothic" panose="020F0302020204030204"/>
                <a:ea typeface="+mn-ea"/>
                <a:cs typeface="+mn-cs"/>
              </a:rPr>
              <a:t>CINCY’S ARTS: POWERING OUR REGION </a:t>
            </a:r>
            <a:endParaRPr kumimoji="0" lang="en-US" sz="4400" b="1" i="0" u="none" strike="noStrike" kern="0" cap="none" spc="0" normalizeH="0" baseline="0" noProof="0">
              <a:ln>
                <a:solidFill>
                  <a:schemeClr val="accent2"/>
                </a:solidFill>
              </a:ln>
              <a:solidFill>
                <a:schemeClr val="accent2"/>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6852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71000" decel="29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71000" decel="29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ppt_x"/>
                                          </p:val>
                                        </p:tav>
                                        <p:tav tm="100000">
                                          <p:val>
                                            <p:strVal val="#ppt_x"/>
                                          </p:val>
                                        </p:tav>
                                      </p:tavLst>
                                    </p:anim>
                                    <p:anim calcmode="lin" valueType="num">
                                      <p:cBhvr additive="base">
                                        <p:cTn id="14"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accel="71000" decel="2900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000" fill="hold"/>
                                        <p:tgtEl>
                                          <p:spTgt spid="18"/>
                                        </p:tgtEl>
                                        <p:attrNameLst>
                                          <p:attrName>ppt_x</p:attrName>
                                        </p:attrNameLst>
                                      </p:cBhvr>
                                      <p:tavLst>
                                        <p:tav tm="0">
                                          <p:val>
                                            <p:strVal val="#ppt_x"/>
                                          </p:val>
                                        </p:tav>
                                        <p:tav tm="100000">
                                          <p:val>
                                            <p:strVal val="#ppt_x"/>
                                          </p:val>
                                        </p:tav>
                                      </p:tavLst>
                                    </p:anim>
                                    <p:anim calcmode="lin" valueType="num">
                                      <p:cBhvr additive="base">
                                        <p:cTn id="20" dur="10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accel="71000" decel="2900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1000" fill="hold"/>
                                        <p:tgtEl>
                                          <p:spTgt spid="19"/>
                                        </p:tgtEl>
                                        <p:attrNameLst>
                                          <p:attrName>ppt_x</p:attrName>
                                        </p:attrNameLst>
                                      </p:cBhvr>
                                      <p:tavLst>
                                        <p:tav tm="0">
                                          <p:val>
                                            <p:strVal val="#ppt_x"/>
                                          </p:val>
                                        </p:tav>
                                        <p:tav tm="100000">
                                          <p:val>
                                            <p:strVal val="#ppt_x"/>
                                          </p:val>
                                        </p:tav>
                                      </p:tavLst>
                                    </p:anim>
                                    <p:anim calcmode="lin" valueType="num">
                                      <p:cBhvr additive="base">
                                        <p:cTn id="26"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0E8"/>
        </a:solidFill>
        <a:effectLst/>
      </p:bgPr>
    </p:bg>
    <p:spTree>
      <p:nvGrpSpPr>
        <p:cNvPr id="1" name=""/>
        <p:cNvGrpSpPr/>
        <p:nvPr/>
      </p:nvGrpSpPr>
      <p:grpSpPr>
        <a:xfrm>
          <a:off x="0" y="0"/>
          <a:ext cx="0" cy="0"/>
          <a:chOff x="0" y="0"/>
          <a:chExt cx="0" cy="0"/>
        </a:xfrm>
      </p:grpSpPr>
      <p:pic>
        <p:nvPicPr>
          <p:cNvPr id="16" name="Picture 15" descr="A black and white map&#10;&#10;Description automatically generated">
            <a:extLst>
              <a:ext uri="{FF2B5EF4-FFF2-40B4-BE49-F238E27FC236}">
                <a16:creationId xmlns:a16="http://schemas.microsoft.com/office/drawing/2014/main" id="{9E31F2F6-A98C-FFA9-DC71-3834345FFC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919" y="-3019701"/>
            <a:ext cx="12683819" cy="12718761"/>
          </a:xfrm>
          <a:prstGeom prst="rect">
            <a:avLst/>
          </a:prstGeom>
        </p:spPr>
      </p:pic>
      <p:pic>
        <p:nvPicPr>
          <p:cNvPr id="8" name="Picture 7" descr="A red and blue waves&#10;&#10;Description automatically generated">
            <a:extLst>
              <a:ext uri="{FF2B5EF4-FFF2-40B4-BE49-F238E27FC236}">
                <a16:creationId xmlns:a16="http://schemas.microsoft.com/office/drawing/2014/main" id="{41CF276D-B506-E543-E27B-40A37F81F9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1601892" y="1915613"/>
            <a:ext cx="8642925" cy="2177336"/>
          </a:xfrm>
          <a:prstGeom prst="rect">
            <a:avLst/>
          </a:prstGeom>
        </p:spPr>
      </p:pic>
      <p:pic>
        <p:nvPicPr>
          <p:cNvPr id="23" name="Picture 22" descr="A blue swirly design&#10;&#10;Description automatically generated">
            <a:extLst>
              <a:ext uri="{FF2B5EF4-FFF2-40B4-BE49-F238E27FC236}">
                <a16:creationId xmlns:a16="http://schemas.microsoft.com/office/drawing/2014/main" id="{5BC413D5-6CEE-0B0F-297F-FD28A9BD0E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16830" y="1921854"/>
            <a:ext cx="2323702" cy="1345301"/>
          </a:xfrm>
          <a:prstGeom prst="rect">
            <a:avLst/>
          </a:prstGeom>
        </p:spPr>
      </p:pic>
      <p:pic>
        <p:nvPicPr>
          <p:cNvPr id="20" name="Picture 19" descr="A red and yellow logo&#10;&#10;Description automatically generated">
            <a:extLst>
              <a:ext uri="{FF2B5EF4-FFF2-40B4-BE49-F238E27FC236}">
                <a16:creationId xmlns:a16="http://schemas.microsoft.com/office/drawing/2014/main" id="{CC2BD78B-221A-E297-DB05-CAF9732DE1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21369" y="1646165"/>
            <a:ext cx="1104488" cy="1510693"/>
          </a:xfrm>
          <a:prstGeom prst="rect">
            <a:avLst/>
          </a:prstGeom>
        </p:spPr>
      </p:pic>
      <p:pic>
        <p:nvPicPr>
          <p:cNvPr id="5" name="Picture 4">
            <a:extLst>
              <a:ext uri="{FF2B5EF4-FFF2-40B4-BE49-F238E27FC236}">
                <a16:creationId xmlns:a16="http://schemas.microsoft.com/office/drawing/2014/main" id="{0B807B86-6161-FB3C-0888-41FF875FC2ED}"/>
              </a:ext>
            </a:extLst>
          </p:cNvPr>
          <p:cNvPicPr>
            <a:picLocks noChangeAspect="1"/>
          </p:cNvPicPr>
          <p:nvPr/>
        </p:nvPicPr>
        <p:blipFill rotWithShape="1">
          <a:blip r:embed="rId7">
            <a:extLst>
              <a:ext uri="{28A0092B-C50C-407E-A947-70E740481C1C}">
                <a14:useLocalDpi xmlns:a14="http://schemas.microsoft.com/office/drawing/2010/main" val="0"/>
              </a:ext>
            </a:extLst>
          </a:blip>
          <a:srcRect l="28196" t="16936" r="18795" b="3659"/>
          <a:stretch/>
        </p:blipFill>
        <p:spPr>
          <a:xfrm>
            <a:off x="-414646" y="3156858"/>
            <a:ext cx="3613963" cy="3613963"/>
          </a:xfrm>
          <a:prstGeom prst="ellipse">
            <a:avLst/>
          </a:prstGeom>
        </p:spPr>
      </p:pic>
      <p:sp>
        <p:nvSpPr>
          <p:cNvPr id="14" name="HEADLINE">
            <a:extLst>
              <a:ext uri="{FF2B5EF4-FFF2-40B4-BE49-F238E27FC236}">
                <a16:creationId xmlns:a16="http://schemas.microsoft.com/office/drawing/2014/main" id="{3DDD6C67-EF35-BD7E-1910-DEB8ADA405F9}"/>
              </a:ext>
            </a:extLst>
          </p:cNvPr>
          <p:cNvSpPr txBox="1"/>
          <p:nvPr/>
        </p:nvSpPr>
        <p:spPr>
          <a:xfrm>
            <a:off x="6057990" y="2720116"/>
            <a:ext cx="5875073" cy="2530535"/>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lvl="0">
              <a:lnSpc>
                <a:spcPct val="100000"/>
              </a:lnSpc>
              <a:defRPr/>
            </a:pPr>
            <a:r>
              <a:rPr lang="en-US" sz="3600" i="1" spc="150" baseline="0">
                <a:solidFill>
                  <a:schemeClr val="accent1"/>
                </a:solidFill>
              </a:rPr>
              <a:t>For nearly 100 years, gifts to ArtsWave have been the primary way Cincy’s arts are funded.</a:t>
            </a:r>
          </a:p>
          <a:p>
            <a:pPr lvl="0">
              <a:lnSpc>
                <a:spcPct val="100000"/>
              </a:lnSpc>
              <a:defRPr/>
            </a:pPr>
            <a:endParaRPr lang="en-US" sz="3600" b="0" spc="150" baseline="0">
              <a:solidFill>
                <a:schemeClr val="accent1"/>
              </a:solidFill>
            </a:endParaRPr>
          </a:p>
        </p:txBody>
      </p:sp>
      <p:pic>
        <p:nvPicPr>
          <p:cNvPr id="18" name="Picture 17" descr="A red and blue pin with blue text&#10;&#10;Description automatically generated">
            <a:extLst>
              <a:ext uri="{FF2B5EF4-FFF2-40B4-BE49-F238E27FC236}">
                <a16:creationId xmlns:a16="http://schemas.microsoft.com/office/drawing/2014/main" id="{9E527243-36EB-0414-25EC-2E45528F7FBE}"/>
              </a:ext>
            </a:extLst>
          </p:cNvPr>
          <p:cNvPicPr>
            <a:picLocks noChangeAspect="1"/>
          </p:cNvPicPr>
          <p:nvPr/>
        </p:nvPicPr>
        <p:blipFill rotWithShape="1">
          <a:blip r:embed="rId8">
            <a:extLst>
              <a:ext uri="{28A0092B-C50C-407E-A947-70E740481C1C}">
                <a14:useLocalDpi xmlns:a14="http://schemas.microsoft.com/office/drawing/2010/main" val="0"/>
              </a:ext>
            </a:extLst>
          </a:blip>
          <a:srcRect b="39936"/>
          <a:stretch/>
        </p:blipFill>
        <p:spPr>
          <a:xfrm>
            <a:off x="1236407" y="2106463"/>
            <a:ext cx="4549612" cy="3224471"/>
          </a:xfrm>
          <a:prstGeom prst="rect">
            <a:avLst/>
          </a:prstGeom>
        </p:spPr>
      </p:pic>
      <p:pic>
        <p:nvPicPr>
          <p:cNvPr id="19" name="Picture 18">
            <a:extLst>
              <a:ext uri="{FF2B5EF4-FFF2-40B4-BE49-F238E27FC236}">
                <a16:creationId xmlns:a16="http://schemas.microsoft.com/office/drawing/2014/main" id="{9FDA9DD1-1315-0FB9-6E86-802E7774817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1073391" y="6077222"/>
            <a:ext cx="939766" cy="597441"/>
          </a:xfrm>
          <a:prstGeom prst="rect">
            <a:avLst/>
          </a:prstGeom>
        </p:spPr>
      </p:pic>
      <p:sp>
        <p:nvSpPr>
          <p:cNvPr id="2" name="TextBox 1">
            <a:extLst>
              <a:ext uri="{FF2B5EF4-FFF2-40B4-BE49-F238E27FC236}">
                <a16:creationId xmlns:a16="http://schemas.microsoft.com/office/drawing/2014/main" id="{D3618CAC-D889-0FE8-9A2E-083BBF9E0510}"/>
              </a:ext>
            </a:extLst>
          </p:cNvPr>
          <p:cNvSpPr txBox="1"/>
          <p:nvPr/>
        </p:nvSpPr>
        <p:spPr>
          <a:xfrm>
            <a:off x="532491" y="272917"/>
            <a:ext cx="10980386" cy="1446550"/>
          </a:xfrm>
          <a:prstGeom prst="rect">
            <a:avLst/>
          </a:prstGeom>
          <a:noFill/>
        </p:spPr>
        <p:txBody>
          <a:bodyPr wrap="square" rtlCol="0">
            <a:spAutoFit/>
          </a:bodyPr>
          <a:lstStyle/>
          <a:p>
            <a:pPr marL="0" marR="0" lvl="0" indent="0" defTabSz="41275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a:ln w="12700">
                  <a:solidFill>
                    <a:schemeClr val="accent2"/>
                  </a:solidFill>
                </a:ln>
                <a:solidFill>
                  <a:schemeClr val="accent2"/>
                </a:solidFill>
                <a:effectLst/>
                <a:uLnTx/>
                <a:uFillTx/>
                <a:latin typeface="Century Gothic" panose="020F0302020204030204"/>
                <a:ea typeface="+mn-ea"/>
                <a:cs typeface="+mn-cs"/>
              </a:rPr>
              <a:t>YOUR GIFT TO </a:t>
            </a:r>
            <a:r>
              <a:rPr kumimoji="0" lang="en-US" sz="4400" b="1" i="0" u="none" strike="noStrike" kern="0" cap="none" spc="0" normalizeH="0" baseline="0" noProof="0">
                <a:ln w="12700">
                  <a:solidFill>
                    <a:schemeClr val="accent1"/>
                  </a:solidFill>
                </a:ln>
                <a:solidFill>
                  <a:schemeClr val="accent1"/>
                </a:solidFill>
                <a:effectLst/>
                <a:uLnTx/>
                <a:uFillTx/>
                <a:latin typeface="Century Gothic" panose="020F0302020204030204"/>
                <a:ea typeface="+mn-ea"/>
                <a:cs typeface="+mn-cs"/>
              </a:rPr>
              <a:t>ARTSWAVE</a:t>
            </a:r>
            <a:r>
              <a:rPr kumimoji="0" lang="en-US" sz="4400" b="1" i="0" u="none" strike="noStrike" kern="0" cap="none" spc="0" normalizeH="0" baseline="0" noProof="0">
                <a:ln w="12700">
                  <a:solidFill>
                    <a:schemeClr val="accent2"/>
                  </a:solidFill>
                </a:ln>
                <a:solidFill>
                  <a:schemeClr val="accent2"/>
                </a:solidFill>
                <a:effectLst/>
                <a:uLnTx/>
                <a:uFillTx/>
                <a:latin typeface="Century Gothic" panose="020F0302020204030204"/>
                <a:ea typeface="+mn-ea"/>
                <a:cs typeface="+mn-cs"/>
              </a:rPr>
              <a:t> </a:t>
            </a:r>
            <a:r>
              <a:rPr kumimoji="0" lang="en-US" sz="4400" b="1" i="1" u="none" strike="noStrike" kern="0" cap="none" spc="0" normalizeH="0" baseline="0" noProof="0">
                <a:ln w="12700">
                  <a:solidFill>
                    <a:schemeClr val="accent2"/>
                  </a:solidFill>
                </a:ln>
                <a:solidFill>
                  <a:schemeClr val="accent2"/>
                </a:solidFill>
                <a:effectLst/>
                <a:uLnTx/>
                <a:uFillTx/>
                <a:latin typeface="Century Gothic" panose="020F0302020204030204"/>
                <a:ea typeface="+mn-ea"/>
                <a:cs typeface="+mn-cs"/>
              </a:rPr>
              <a:t>(plus 25,000 others!)</a:t>
            </a:r>
            <a:r>
              <a:rPr kumimoji="0" lang="en-US" sz="4400" b="1" i="0" u="none" strike="noStrike" kern="0" cap="none" spc="0" normalizeH="0" baseline="0" noProof="0">
                <a:ln w="12700">
                  <a:solidFill>
                    <a:schemeClr val="accent2"/>
                  </a:solidFill>
                </a:ln>
                <a:solidFill>
                  <a:schemeClr val="accent2"/>
                </a:solidFill>
                <a:effectLst/>
                <a:uLnTx/>
                <a:uFillTx/>
                <a:latin typeface="Century Gothic" panose="020F0302020204030204"/>
                <a:ea typeface="+mn-ea"/>
                <a:cs typeface="+mn-cs"/>
              </a:rPr>
              <a:t> UNLEASHES</a:t>
            </a:r>
            <a:r>
              <a:rPr kumimoji="0" lang="en-US" sz="4400" b="1" i="0" u="none" strike="noStrike" kern="0" cap="none" spc="0" normalizeH="0" noProof="0">
                <a:ln w="12700">
                  <a:solidFill>
                    <a:schemeClr val="accent2"/>
                  </a:solidFill>
                </a:ln>
                <a:solidFill>
                  <a:schemeClr val="accent2"/>
                </a:solidFill>
                <a:effectLst/>
                <a:uLnTx/>
                <a:uFillTx/>
                <a:latin typeface="Century Gothic" panose="020F0302020204030204"/>
                <a:ea typeface="+mn-ea"/>
                <a:cs typeface="+mn-cs"/>
              </a:rPr>
              <a:t> </a:t>
            </a:r>
            <a:r>
              <a:rPr kumimoji="0" lang="en-US" sz="4400" b="1" i="0" u="none" strike="noStrike" kern="0" cap="none" spc="0" normalizeH="0" baseline="0" noProof="0">
                <a:ln w="12700">
                  <a:solidFill>
                    <a:schemeClr val="accent2"/>
                  </a:solidFill>
                </a:ln>
                <a:solidFill>
                  <a:schemeClr val="accent2"/>
                </a:solidFill>
                <a:effectLst/>
                <a:uLnTx/>
                <a:uFillTx/>
                <a:latin typeface="Century Gothic" panose="020F0302020204030204"/>
                <a:ea typeface="+mn-ea"/>
                <a:cs typeface="+mn-cs"/>
              </a:rPr>
              <a:t>THAT POWER!</a:t>
            </a:r>
            <a:endParaRPr kumimoji="0" lang="en-US" sz="4400" b="1" i="0" u="none" strike="noStrike" kern="0" cap="none" spc="0" normalizeH="0" baseline="0" noProof="0">
              <a:ln>
                <a:solidFill>
                  <a:schemeClr val="accent2"/>
                </a:solidFill>
              </a:ln>
              <a:solidFill>
                <a:schemeClr val="accent2"/>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60342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4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1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3_Office Theme">
  <a:themeElements>
    <a:clrScheme name="ArtsWave">
      <a:dk1>
        <a:sysClr val="windowText" lastClr="000000"/>
      </a:dk1>
      <a:lt1>
        <a:sysClr val="window" lastClr="FFFFFF"/>
      </a:lt1>
      <a:dk2>
        <a:srgbClr val="44546A"/>
      </a:dk2>
      <a:lt2>
        <a:srgbClr val="FFFFFF"/>
      </a:lt2>
      <a:accent1>
        <a:srgbClr val="F23A30"/>
      </a:accent1>
      <a:accent2>
        <a:srgbClr val="4C008E"/>
      </a:accent2>
      <a:accent3>
        <a:srgbClr val="FFB71B"/>
      </a:accent3>
      <a:accent4>
        <a:srgbClr val="00C1DE"/>
      </a:accent4>
      <a:accent5>
        <a:srgbClr val="0069C8"/>
      </a:accent5>
      <a:accent6>
        <a:srgbClr val="FF9425"/>
      </a:accent6>
      <a:hlink>
        <a:srgbClr val="F23A30"/>
      </a:hlink>
      <a:folHlink>
        <a:srgbClr val="76777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White">
  <a:themeElements>
    <a:clrScheme name="ArtsWave">
      <a:dk1>
        <a:sysClr val="windowText" lastClr="000000"/>
      </a:dk1>
      <a:lt1>
        <a:sysClr val="window" lastClr="FFFFFF"/>
      </a:lt1>
      <a:dk2>
        <a:srgbClr val="44546A"/>
      </a:dk2>
      <a:lt2>
        <a:srgbClr val="FFFFFF"/>
      </a:lt2>
      <a:accent1>
        <a:srgbClr val="F23A30"/>
      </a:accent1>
      <a:accent2>
        <a:srgbClr val="4C008E"/>
      </a:accent2>
      <a:accent3>
        <a:srgbClr val="FFB71B"/>
      </a:accent3>
      <a:accent4>
        <a:srgbClr val="00C1DE"/>
      </a:accent4>
      <a:accent5>
        <a:srgbClr val="0069C8"/>
      </a:accent5>
      <a:accent6>
        <a:srgbClr val="FF9425"/>
      </a:accent6>
      <a:hlink>
        <a:srgbClr val="F23A30"/>
      </a:hlink>
      <a:folHlink>
        <a:srgbClr val="76777A"/>
      </a:folHlink>
    </a:clrScheme>
    <a:fontScheme name="White">
      <a:majorFont>
        <a:latin typeface="Aileron-Bold"/>
        <a:ea typeface="Aileron-Bold"/>
        <a:cs typeface="Aileron-Bold"/>
      </a:majorFont>
      <a:minorFont>
        <a:latin typeface="Aileron-Bold"/>
        <a:ea typeface="Aileron-Bold"/>
        <a:cs typeface="Aileron-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F8B8B"/>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1" u="none" strike="noStrike" cap="none" spc="0" normalizeH="0" baseline="0">
            <a:ln>
              <a:noFill/>
            </a:ln>
            <a:solidFill>
              <a:srgbClr val="FFFFFF"/>
            </a:solidFill>
            <a:effectLst/>
            <a:uFillTx/>
            <a:latin typeface="Arvo"/>
            <a:ea typeface="Arvo"/>
            <a:cs typeface="Arvo"/>
            <a:sym typeface="Arv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rnd">
          <a:solidFill>
            <a:srgbClr val="000000"/>
          </a:solidFill>
          <a:custDash>
            <a:ds d="100000" sp="200000"/>
          </a:custDash>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20000"/>
          </a:lnSpc>
          <a:spcBef>
            <a:spcPts val="0"/>
          </a:spcBef>
          <a:spcAft>
            <a:spcPts val="0"/>
          </a:spcAft>
          <a:buClrTx/>
          <a:buSzTx/>
          <a:buFontTx/>
          <a:buNone/>
          <a:tabLst/>
          <a:defRPr kumimoji="0" sz="3400" b="0" i="1" u="none" strike="noStrike" cap="all" spc="170" normalizeH="0" baseline="0">
            <a:ln>
              <a:noFill/>
            </a:ln>
            <a:solidFill>
              <a:srgbClr val="8F8B8B"/>
            </a:solidFill>
            <a:effectLst/>
            <a:uFillTx/>
            <a:latin typeface="Arvo"/>
            <a:ea typeface="Arvo"/>
            <a:cs typeface="Arvo"/>
            <a:sym typeface="Arv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ArtsWave Theme">
  <a:themeElements>
    <a:clrScheme name="ArtsWave">
      <a:dk1>
        <a:sysClr val="windowText" lastClr="000000"/>
      </a:dk1>
      <a:lt1>
        <a:sysClr val="window" lastClr="FFFFFF"/>
      </a:lt1>
      <a:dk2>
        <a:srgbClr val="44546A"/>
      </a:dk2>
      <a:lt2>
        <a:srgbClr val="FFFFFF"/>
      </a:lt2>
      <a:accent1>
        <a:srgbClr val="F23A30"/>
      </a:accent1>
      <a:accent2>
        <a:srgbClr val="4C008E"/>
      </a:accent2>
      <a:accent3>
        <a:srgbClr val="FFB71B"/>
      </a:accent3>
      <a:accent4>
        <a:srgbClr val="00C1DE"/>
      </a:accent4>
      <a:accent5>
        <a:srgbClr val="0069C8"/>
      </a:accent5>
      <a:accent6>
        <a:srgbClr val="FF9425"/>
      </a:accent6>
      <a:hlink>
        <a:srgbClr val="F23A30"/>
      </a:hlink>
      <a:folHlink>
        <a:srgbClr val="76777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tsWave Theme" id="{1952EECE-0B36-478B-8039-2D6A248C6D53}" vid="{D5D6FDCC-A0FA-4722-814D-E3EE79C89D34}"/>
    </a:ext>
  </a:extLst>
</a:theme>
</file>

<file path=ppt/theme/theme4.xml><?xml version="1.0" encoding="utf-8"?>
<a:theme xmlns:a="http://schemas.openxmlformats.org/drawingml/2006/main" name="2_White">
  <a:themeElements>
    <a:clrScheme name="ArtsWave">
      <a:dk1>
        <a:sysClr val="windowText" lastClr="000000"/>
      </a:dk1>
      <a:lt1>
        <a:sysClr val="window" lastClr="FFFFFF"/>
      </a:lt1>
      <a:dk2>
        <a:srgbClr val="44546A"/>
      </a:dk2>
      <a:lt2>
        <a:srgbClr val="E7E6E6"/>
      </a:lt2>
      <a:accent1>
        <a:srgbClr val="F23A30"/>
      </a:accent1>
      <a:accent2>
        <a:srgbClr val="4F2B83"/>
      </a:accent2>
      <a:accent3>
        <a:srgbClr val="FFB71B"/>
      </a:accent3>
      <a:accent4>
        <a:srgbClr val="00C1DE"/>
      </a:accent4>
      <a:accent5>
        <a:srgbClr val="0069C8"/>
      </a:accent5>
      <a:accent6>
        <a:srgbClr val="FF9425"/>
      </a:accent6>
      <a:hlink>
        <a:srgbClr val="F23A30"/>
      </a:hlink>
      <a:folHlink>
        <a:srgbClr val="76777A"/>
      </a:folHlink>
    </a:clrScheme>
    <a:fontScheme name="White">
      <a:majorFont>
        <a:latin typeface="Aileron-Bold"/>
        <a:ea typeface="Aileron-Bold"/>
        <a:cs typeface="Aileron-Bold"/>
      </a:majorFont>
      <a:minorFont>
        <a:latin typeface="Aileron-Bold"/>
        <a:ea typeface="Aileron-Bold"/>
        <a:cs typeface="Aileron-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F8B8B"/>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1" u="none" strike="noStrike" cap="none" spc="0" normalizeH="0" baseline="0">
            <a:ln>
              <a:noFill/>
            </a:ln>
            <a:solidFill>
              <a:srgbClr val="FFFFFF"/>
            </a:solidFill>
            <a:effectLst/>
            <a:uFillTx/>
            <a:latin typeface="Arvo"/>
            <a:ea typeface="Arvo"/>
            <a:cs typeface="Arvo"/>
            <a:sym typeface="Arv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rnd">
          <a:solidFill>
            <a:srgbClr val="000000"/>
          </a:solidFill>
          <a:custDash>
            <a:ds d="100000" sp="200000"/>
          </a:custDash>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20000"/>
          </a:lnSpc>
          <a:spcBef>
            <a:spcPts val="0"/>
          </a:spcBef>
          <a:spcAft>
            <a:spcPts val="0"/>
          </a:spcAft>
          <a:buClrTx/>
          <a:buSzTx/>
          <a:buFontTx/>
          <a:buNone/>
          <a:tabLst/>
          <a:defRPr kumimoji="0" sz="3400" b="0" i="1" u="none" strike="noStrike" cap="all" spc="170" normalizeH="0" baseline="0">
            <a:ln>
              <a:noFill/>
            </a:ln>
            <a:solidFill>
              <a:srgbClr val="8F8B8B"/>
            </a:solidFill>
            <a:effectLst/>
            <a:uFillTx/>
            <a:latin typeface="Arvo"/>
            <a:ea typeface="Arvo"/>
            <a:cs typeface="Arvo"/>
            <a:sym typeface="Arv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Custom 1">
      <a:dk1>
        <a:srgbClr val="000000"/>
      </a:dk1>
      <a:lt1>
        <a:srgbClr val="FFFFFF"/>
      </a:lt1>
      <a:dk2>
        <a:srgbClr val="F23A30"/>
      </a:dk2>
      <a:lt2>
        <a:srgbClr val="4C008E"/>
      </a:lt2>
      <a:accent1>
        <a:srgbClr val="FFB81C"/>
      </a:accent1>
      <a:accent2>
        <a:srgbClr val="05C3DE"/>
      </a:accent2>
      <a:accent3>
        <a:srgbClr val="00AE42"/>
      </a:accent3>
      <a:accent4>
        <a:srgbClr val="FE8F1D"/>
      </a:accent4>
      <a:accent5>
        <a:srgbClr val="006AC6"/>
      </a:accent5>
      <a:accent6>
        <a:srgbClr val="75787B"/>
      </a:accent6>
      <a:hlink>
        <a:srgbClr val="EE3E39"/>
      </a:hlink>
      <a:folHlink>
        <a:srgbClr val="F23A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91DDBE73EB414E99E409989B696FB9" ma:contentTypeVersion="14" ma:contentTypeDescription="Create a new document." ma:contentTypeScope="" ma:versionID="8b74246cd73b72639bd3cc1443082f41">
  <xsd:schema xmlns:xsd="http://www.w3.org/2001/XMLSchema" xmlns:xs="http://www.w3.org/2001/XMLSchema" xmlns:p="http://schemas.microsoft.com/office/2006/metadata/properties" xmlns:ns2="cc2987e7-e9e1-49b7-a395-85a800fd1c4d" xmlns:ns3="99283068-6ed8-4c11-9875-f054eb9b9fdd" targetNamespace="http://schemas.microsoft.com/office/2006/metadata/properties" ma:root="true" ma:fieldsID="2c208b49f0127a8f0dc94215f124a088" ns2:_="" ns3:_="">
    <xsd:import namespace="cc2987e7-e9e1-49b7-a395-85a800fd1c4d"/>
    <xsd:import namespace="99283068-6ed8-4c11-9875-f054eb9b9fd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2987e7-e9e1-49b7-a395-85a800fd1c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93c75d4-feb0-4c1f-9bf7-315d506cbec4"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283068-6ed8-4c11-9875-f054eb9b9fd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b2f002e4-aee2-4ca9-81c5-f567b7558d3c}" ma:internalName="TaxCatchAll" ma:showField="CatchAllData" ma:web="99283068-6ed8-4c11-9875-f054eb9b9f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9283068-6ed8-4c11-9875-f054eb9b9fdd" xsi:nil="true"/>
    <lcf76f155ced4ddcb4097134ff3c332f xmlns="cc2987e7-e9e1-49b7-a395-85a800fd1c4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0B5FC2A-37A0-4828-8E12-2B8BBB07646C}">
  <ds:schemaRefs>
    <ds:schemaRef ds:uri="99283068-6ed8-4c11-9875-f054eb9b9fdd"/>
    <ds:schemaRef ds:uri="cc2987e7-e9e1-49b7-a395-85a800fd1c4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A391C01-652E-49D0-9E31-20F9A4B8091B}">
  <ds:schemaRefs>
    <ds:schemaRef ds:uri="http://schemas.microsoft.com/sharepoint/v3/contenttype/forms"/>
  </ds:schemaRefs>
</ds:datastoreItem>
</file>

<file path=customXml/itemProps3.xml><?xml version="1.0" encoding="utf-8"?>
<ds:datastoreItem xmlns:ds="http://schemas.openxmlformats.org/officeDocument/2006/customXml" ds:itemID="{5B19A083-138C-4C55-AC2E-A1543C85A8B1}">
  <ds:schemaRefs>
    <ds:schemaRef ds:uri="99283068-6ed8-4c11-9875-f054eb9b9fdd"/>
    <ds:schemaRef ds:uri="cc2987e7-e9e1-49b7-a395-85a800fd1c4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ArtsWave Theme</Template>
  <TotalTime>0</TotalTime>
  <Words>2994</Words>
  <Application>Microsoft Office PowerPoint</Application>
  <PresentationFormat>Widescreen</PresentationFormat>
  <Paragraphs>368</Paragraphs>
  <Slides>28</Slides>
  <Notes>28</Notes>
  <HiddenSlides>0</HiddenSlides>
  <MMClips>1</MMClips>
  <ScaleCrop>false</ScaleCrop>
  <HeadingPairs>
    <vt:vector size="8" baseType="variant">
      <vt:variant>
        <vt:lpstr>Fonts Used</vt:lpstr>
      </vt:variant>
      <vt:variant>
        <vt:i4>11</vt:i4>
      </vt:variant>
      <vt:variant>
        <vt:lpstr>Theme</vt:lpstr>
      </vt:variant>
      <vt:variant>
        <vt:i4>5</vt:i4>
      </vt:variant>
      <vt:variant>
        <vt:lpstr>Embedded OLE Servers</vt:lpstr>
      </vt:variant>
      <vt:variant>
        <vt:i4>1</vt:i4>
      </vt:variant>
      <vt:variant>
        <vt:lpstr>Slide Titles</vt:lpstr>
      </vt:variant>
      <vt:variant>
        <vt:i4>28</vt:i4>
      </vt:variant>
    </vt:vector>
  </HeadingPairs>
  <TitlesOfParts>
    <vt:vector size="45" baseType="lpstr">
      <vt:lpstr>Aileron-Bold</vt:lpstr>
      <vt:lpstr>Aileron-Regular</vt:lpstr>
      <vt:lpstr>Arial</vt:lpstr>
      <vt:lpstr>Arvo</vt:lpstr>
      <vt:lpstr>Calibri</vt:lpstr>
      <vt:lpstr>Calibri Light</vt:lpstr>
      <vt:lpstr>Century Gothic</vt:lpstr>
      <vt:lpstr>Gotham-book</vt:lpstr>
      <vt:lpstr>Helvetica Light</vt:lpstr>
      <vt:lpstr>Symbol</vt:lpstr>
      <vt:lpstr>Times New Roman</vt:lpstr>
      <vt:lpstr>3_Office Theme</vt:lpstr>
      <vt:lpstr>1_White</vt:lpstr>
      <vt:lpstr>ArtsWave Theme</vt:lpstr>
      <vt:lpstr>2_White</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Strand</dc:creator>
  <cp:lastModifiedBy>Jonathan Buening</cp:lastModifiedBy>
  <cp:revision>2</cp:revision>
  <cp:lastPrinted>2024-01-17T18:54:40Z</cp:lastPrinted>
  <dcterms:created xsi:type="dcterms:W3CDTF">2023-08-07T19:43:31Z</dcterms:created>
  <dcterms:modified xsi:type="dcterms:W3CDTF">2024-02-08T19:26:31Z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0x0101000691DDBE73EB414E99E409989B696FB9</vt:lpwstr>
  </property>
  <property fmtid="{D5CDD505-2E9C-101B-9397-08002B2CF9AE}" pid="3" name="MediaServiceImageTags">
    <vt:lpwstr/>
  </property>
</Properties>
</file>