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60" r:id="rId5"/>
  </p:sldMasterIdLst>
  <p:notesMasterIdLst>
    <p:notesMasterId r:id="rId26"/>
  </p:notesMasterIdLst>
  <p:sldIdLst>
    <p:sldId id="1375" r:id="rId6"/>
    <p:sldId id="2147469369" r:id="rId7"/>
    <p:sldId id="256" r:id="rId8"/>
    <p:sldId id="2147469364" r:id="rId9"/>
    <p:sldId id="2147469363" r:id="rId10"/>
    <p:sldId id="2147469355" r:id="rId11"/>
    <p:sldId id="2147469298" r:id="rId12"/>
    <p:sldId id="2147469368" r:id="rId13"/>
    <p:sldId id="2147469297" r:id="rId14"/>
    <p:sldId id="2147469357" r:id="rId15"/>
    <p:sldId id="276" r:id="rId16"/>
    <p:sldId id="2147469372" r:id="rId17"/>
    <p:sldId id="2147469370" r:id="rId18"/>
    <p:sldId id="2147469366" r:id="rId19"/>
    <p:sldId id="2147469312" r:id="rId20"/>
    <p:sldId id="2147469365" r:id="rId21"/>
    <p:sldId id="2147469307" r:id="rId22"/>
    <p:sldId id="2147469362" r:id="rId23"/>
    <p:sldId id="2147469360" r:id="rId24"/>
    <p:sldId id="1789"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3A30"/>
    <a:srgbClr val="4C008E"/>
    <a:srgbClr val="0D0D0F"/>
    <a:srgbClr val="FFB725"/>
    <a:srgbClr val="1AB2E8"/>
    <a:srgbClr val="0073C8"/>
    <a:srgbClr val="0062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8EDFD8-6658-4BF3-831A-AEB7A24A627E}" v="719" dt="2025-01-22T16:53:10.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Wolter" userId="90e2ab83-5160-4396-a1ba-563c975bb297" providerId="ADAL" clId="{8A537046-F969-144D-9704-C7B585C1002D}"/>
    <pc:docChg chg="undo custSel addSld delSld">
      <pc:chgData name="Lisa Wolter" userId="90e2ab83-5160-4396-a1ba-563c975bb297" providerId="ADAL" clId="{8A537046-F969-144D-9704-C7B585C1002D}" dt="2025-01-07T03:28:15.559" v="3" actId="680"/>
      <pc:docMkLst>
        <pc:docMk/>
      </pc:docMkLst>
      <pc:sldChg chg="new del">
        <pc:chgData name="Lisa Wolter" userId="90e2ab83-5160-4396-a1ba-563c975bb297" providerId="ADAL" clId="{8A537046-F969-144D-9704-C7B585C1002D}" dt="2025-01-07T03:24:50.110" v="1" actId="680"/>
        <pc:sldMkLst>
          <pc:docMk/>
          <pc:sldMk cId="495050107" sldId="2147469370"/>
        </pc:sldMkLst>
      </pc:sldChg>
      <pc:sldChg chg="new del">
        <pc:chgData name="Lisa Wolter" userId="90e2ab83-5160-4396-a1ba-563c975bb297" providerId="ADAL" clId="{8A537046-F969-144D-9704-C7B585C1002D}" dt="2025-01-07T03:28:15.559" v="3" actId="680"/>
        <pc:sldMkLst>
          <pc:docMk/>
          <pc:sldMk cId="608097964" sldId="2147469370"/>
        </pc:sldMkLst>
      </pc:sldChg>
    </pc:docChg>
  </pc:docChgLst>
  <pc:docChgLst>
    <pc:chgData name="Ryan Strand" userId="6f75b2ee-0a92-4471-bdb0-834375310b35" providerId="ADAL" clId="{96821372-A95A-4693-BD3C-1E4A43F834E8}"/>
    <pc:docChg chg="undo custSel addSld delSld modSld sldOrd">
      <pc:chgData name="Ryan Strand" userId="6f75b2ee-0a92-4471-bdb0-834375310b35" providerId="ADAL" clId="{96821372-A95A-4693-BD3C-1E4A43F834E8}" dt="2024-12-20T15:29:51.394" v="20919" actId="20577"/>
      <pc:docMkLst>
        <pc:docMk/>
      </pc:docMkLst>
      <pc:sldChg chg="addSp delSp modSp mod">
        <pc:chgData name="Ryan Strand" userId="6f75b2ee-0a92-4471-bdb0-834375310b35" providerId="ADAL" clId="{96821372-A95A-4693-BD3C-1E4A43F834E8}" dt="2024-12-03T16:05:49.984" v="5986" actId="14861"/>
        <pc:sldMkLst>
          <pc:docMk/>
          <pc:sldMk cId="2039982003" sldId="256"/>
        </pc:sldMkLst>
        <pc:spChg chg="mod">
          <ac:chgData name="Ryan Strand" userId="6f75b2ee-0a92-4471-bdb0-834375310b35" providerId="ADAL" clId="{96821372-A95A-4693-BD3C-1E4A43F834E8}" dt="2024-12-03T16:02:24.923" v="5849" actId="207"/>
          <ac:spMkLst>
            <pc:docMk/>
            <pc:sldMk cId="2039982003" sldId="256"/>
            <ac:spMk id="10" creationId="{3C66419D-4A30-B38B-5296-1DB7528254C7}"/>
          </ac:spMkLst>
        </pc:spChg>
        <pc:spChg chg="mod">
          <ac:chgData name="Ryan Strand" userId="6f75b2ee-0a92-4471-bdb0-834375310b35" providerId="ADAL" clId="{96821372-A95A-4693-BD3C-1E4A43F834E8}" dt="2024-12-03T16:02:36.721" v="5851" actId="207"/>
          <ac:spMkLst>
            <pc:docMk/>
            <pc:sldMk cId="2039982003" sldId="256"/>
            <ac:spMk id="11" creationId="{B7F35A2B-6FC0-FA67-8AC7-3F6E699F85BD}"/>
          </ac:spMkLst>
        </pc:spChg>
        <pc:grpChg chg="mod ord">
          <ac:chgData name="Ryan Strand" userId="6f75b2ee-0a92-4471-bdb0-834375310b35" providerId="ADAL" clId="{96821372-A95A-4693-BD3C-1E4A43F834E8}" dt="2024-12-03T16:03:50.669" v="5865" actId="166"/>
          <ac:grpSpMkLst>
            <pc:docMk/>
            <pc:sldMk cId="2039982003" sldId="256"/>
            <ac:grpSpMk id="19" creationId="{2B8BA66D-FACF-B24D-D1A5-73CE1D32ACAD}"/>
          </ac:grpSpMkLst>
        </pc:grpChg>
        <pc:picChg chg="add mod modCrop">
          <ac:chgData name="Ryan Strand" userId="6f75b2ee-0a92-4471-bdb0-834375310b35" providerId="ADAL" clId="{96821372-A95A-4693-BD3C-1E4A43F834E8}" dt="2024-12-03T16:04:05.045" v="5909" actId="29295"/>
          <ac:picMkLst>
            <pc:docMk/>
            <pc:sldMk cId="2039982003" sldId="256"/>
            <ac:picMk id="2" creationId="{4204F986-DCDF-3005-E976-D4E7528C41B5}"/>
          </ac:picMkLst>
        </pc:picChg>
        <pc:picChg chg="add mod">
          <ac:chgData name="Ryan Strand" userId="6f75b2ee-0a92-4471-bdb0-834375310b35" providerId="ADAL" clId="{96821372-A95A-4693-BD3C-1E4A43F834E8}" dt="2024-12-03T16:05:49.984" v="5986" actId="14861"/>
          <ac:picMkLst>
            <pc:docMk/>
            <pc:sldMk cId="2039982003" sldId="256"/>
            <ac:picMk id="4" creationId="{A350B0F9-6F2B-42F0-1071-514A89D98DA4}"/>
          </ac:picMkLst>
        </pc:picChg>
      </pc:sldChg>
      <pc:sldChg chg="addSp delSp modSp add mod setBg addAnim delAnim modAnim modNotesTx">
        <pc:chgData name="Ryan Strand" userId="6f75b2ee-0a92-4471-bdb0-834375310b35" providerId="ADAL" clId="{96821372-A95A-4693-BD3C-1E4A43F834E8}" dt="2024-12-20T15:25:41.539" v="20554" actId="20577"/>
        <pc:sldMkLst>
          <pc:docMk/>
          <pc:sldMk cId="3194324425" sldId="276"/>
        </pc:sldMkLst>
        <pc:spChg chg="add mod">
          <ac:chgData name="Ryan Strand" userId="6f75b2ee-0a92-4471-bdb0-834375310b35" providerId="ADAL" clId="{96821372-A95A-4693-BD3C-1E4A43F834E8}" dt="2024-12-20T15:13:32.739" v="19644" actId="14838"/>
          <ac:spMkLst>
            <pc:docMk/>
            <pc:sldMk cId="3194324425" sldId="276"/>
            <ac:spMk id="3" creationId="{5AC39D6F-6A0C-2014-4455-064B981330A3}"/>
          </ac:spMkLst>
        </pc:spChg>
        <pc:spChg chg="mod topLvl">
          <ac:chgData name="Ryan Strand" userId="6f75b2ee-0a92-4471-bdb0-834375310b35" providerId="ADAL" clId="{96821372-A95A-4693-BD3C-1E4A43F834E8}" dt="2024-12-20T15:11:43.947" v="19616" actId="1038"/>
          <ac:spMkLst>
            <pc:docMk/>
            <pc:sldMk cId="3194324425" sldId="276"/>
            <ac:spMk id="7" creationId="{B8CA48B8-04D5-D260-C9C7-012D82EB8DFE}"/>
          </ac:spMkLst>
        </pc:spChg>
        <pc:spChg chg="mod topLvl">
          <ac:chgData name="Ryan Strand" userId="6f75b2ee-0a92-4471-bdb0-834375310b35" providerId="ADAL" clId="{96821372-A95A-4693-BD3C-1E4A43F834E8}" dt="2024-12-20T15:11:43.947" v="19616" actId="1038"/>
          <ac:spMkLst>
            <pc:docMk/>
            <pc:sldMk cId="3194324425" sldId="276"/>
            <ac:spMk id="9" creationId="{A33E7509-D64F-E948-DD4B-24D04254EDC4}"/>
          </ac:spMkLst>
        </pc:spChg>
        <pc:spChg chg="add mod">
          <ac:chgData name="Ryan Strand" userId="6f75b2ee-0a92-4471-bdb0-834375310b35" providerId="ADAL" clId="{96821372-A95A-4693-BD3C-1E4A43F834E8}" dt="2024-12-20T15:13:13.294" v="19643" actId="14861"/>
          <ac:spMkLst>
            <pc:docMk/>
            <pc:sldMk cId="3194324425" sldId="276"/>
            <ac:spMk id="11" creationId="{2B075C2D-D3E2-C85C-893F-D5AF49FCC324}"/>
          </ac:spMkLst>
        </pc:spChg>
        <pc:spChg chg="mod topLvl">
          <ac:chgData name="Ryan Strand" userId="6f75b2ee-0a92-4471-bdb0-834375310b35" providerId="ADAL" clId="{96821372-A95A-4693-BD3C-1E4A43F834E8}" dt="2024-12-20T15:12:27.351" v="19640" actId="1035"/>
          <ac:spMkLst>
            <pc:docMk/>
            <pc:sldMk cId="3194324425" sldId="276"/>
            <ac:spMk id="18" creationId="{252F54F0-A0DE-82DB-F3EA-5BE88A4B17DB}"/>
          </ac:spMkLst>
        </pc:spChg>
        <pc:spChg chg="mod topLvl">
          <ac:chgData name="Ryan Strand" userId="6f75b2ee-0a92-4471-bdb0-834375310b35" providerId="ADAL" clId="{96821372-A95A-4693-BD3C-1E4A43F834E8}" dt="2024-12-20T15:12:27.351" v="19640" actId="1035"/>
          <ac:spMkLst>
            <pc:docMk/>
            <pc:sldMk cId="3194324425" sldId="276"/>
            <ac:spMk id="19" creationId="{95201EEE-08C4-FD5B-7D6A-BBBB91467A1E}"/>
          </ac:spMkLst>
        </pc:spChg>
        <pc:spChg chg="mod topLvl">
          <ac:chgData name="Ryan Strand" userId="6f75b2ee-0a92-4471-bdb0-834375310b35" providerId="ADAL" clId="{96821372-A95A-4693-BD3C-1E4A43F834E8}" dt="2024-12-18T21:09:31.170" v="17280" actId="1035"/>
          <ac:spMkLst>
            <pc:docMk/>
            <pc:sldMk cId="3194324425" sldId="276"/>
            <ac:spMk id="23" creationId="{AFA88607-5414-5014-5670-70D6A75FA5AD}"/>
          </ac:spMkLst>
        </pc:spChg>
        <pc:spChg chg="mod topLvl">
          <ac:chgData name="Ryan Strand" userId="6f75b2ee-0a92-4471-bdb0-834375310b35" providerId="ADAL" clId="{96821372-A95A-4693-BD3C-1E4A43F834E8}" dt="2024-12-18T21:09:31.170" v="17280" actId="1035"/>
          <ac:spMkLst>
            <pc:docMk/>
            <pc:sldMk cId="3194324425" sldId="276"/>
            <ac:spMk id="24" creationId="{B0ECD4E7-E7BD-A1FA-EDC8-3D0F09B8540E}"/>
          </ac:spMkLst>
        </pc:spChg>
        <pc:spChg chg="mod topLvl">
          <ac:chgData name="Ryan Strand" userId="6f75b2ee-0a92-4471-bdb0-834375310b35" providerId="ADAL" clId="{96821372-A95A-4693-BD3C-1E4A43F834E8}" dt="2024-12-18T21:30:06.840" v="19009" actId="1035"/>
          <ac:spMkLst>
            <pc:docMk/>
            <pc:sldMk cId="3194324425" sldId="276"/>
            <ac:spMk id="29" creationId="{6F892240-C308-A788-7BF4-78B4F73A755C}"/>
          </ac:spMkLst>
        </pc:spChg>
        <pc:spChg chg="mod topLvl">
          <ac:chgData name="Ryan Strand" userId="6f75b2ee-0a92-4471-bdb0-834375310b35" providerId="ADAL" clId="{96821372-A95A-4693-BD3C-1E4A43F834E8}" dt="2024-12-18T21:09:31.170" v="17280" actId="1035"/>
          <ac:spMkLst>
            <pc:docMk/>
            <pc:sldMk cId="3194324425" sldId="276"/>
            <ac:spMk id="32" creationId="{4CD1797B-522D-7609-D2A3-EDEEFC599DB1}"/>
          </ac:spMkLst>
        </pc:spChg>
        <pc:grpChg chg="add mod">
          <ac:chgData name="Ryan Strand" userId="6f75b2ee-0a92-4471-bdb0-834375310b35" providerId="ADAL" clId="{96821372-A95A-4693-BD3C-1E4A43F834E8}" dt="2024-12-20T15:13:47.921" v="19648" actId="1038"/>
          <ac:grpSpMkLst>
            <pc:docMk/>
            <pc:sldMk cId="3194324425" sldId="276"/>
            <ac:grpSpMk id="4" creationId="{5DBAF0E2-3303-A5F2-27FB-C36934729EF4}"/>
          </ac:grpSpMkLst>
        </pc:grpChg>
        <pc:picChg chg="mod topLvl">
          <ac:chgData name="Ryan Strand" userId="6f75b2ee-0a92-4471-bdb0-834375310b35" providerId="ADAL" clId="{96821372-A95A-4693-BD3C-1E4A43F834E8}" dt="2024-12-20T15:11:43.947" v="19616" actId="1038"/>
          <ac:picMkLst>
            <pc:docMk/>
            <pc:sldMk cId="3194324425" sldId="276"/>
            <ac:picMk id="5" creationId="{9DFC24CA-A9B0-3B88-B2C4-63C3F429349B}"/>
          </ac:picMkLst>
        </pc:picChg>
        <pc:picChg chg="add mod ord">
          <ac:chgData name="Ryan Strand" userId="6f75b2ee-0a92-4471-bdb0-834375310b35" providerId="ADAL" clId="{96821372-A95A-4693-BD3C-1E4A43F834E8}" dt="2024-12-03T21:32:34.850" v="8360" actId="1076"/>
          <ac:picMkLst>
            <pc:docMk/>
            <pc:sldMk cId="3194324425" sldId="276"/>
            <ac:picMk id="6" creationId="{E4521004-84BA-DA6C-646A-34203C2D4C17}"/>
          </ac:picMkLst>
        </pc:picChg>
        <pc:picChg chg="mod topLvl">
          <ac:chgData name="Ryan Strand" userId="6f75b2ee-0a92-4471-bdb0-834375310b35" providerId="ADAL" clId="{96821372-A95A-4693-BD3C-1E4A43F834E8}" dt="2024-12-20T15:12:27.351" v="19640" actId="1035"/>
          <ac:picMkLst>
            <pc:docMk/>
            <pc:sldMk cId="3194324425" sldId="276"/>
            <ac:picMk id="16" creationId="{88AF10EF-C65C-0B0D-00E6-57080C784811}"/>
          </ac:picMkLst>
        </pc:picChg>
        <pc:picChg chg="mod topLvl">
          <ac:chgData name="Ryan Strand" userId="6f75b2ee-0a92-4471-bdb0-834375310b35" providerId="ADAL" clId="{96821372-A95A-4693-BD3C-1E4A43F834E8}" dt="2024-12-18T21:12:49.896" v="17336" actId="554"/>
          <ac:picMkLst>
            <pc:docMk/>
            <pc:sldMk cId="3194324425" sldId="276"/>
            <ac:picMk id="21" creationId="{F5BFDDF2-7117-7B2E-4D86-2F15B5F31001}"/>
          </ac:picMkLst>
        </pc:picChg>
        <pc:picChg chg="add mod">
          <ac:chgData name="Ryan Strand" userId="6f75b2ee-0a92-4471-bdb0-834375310b35" providerId="ADAL" clId="{96821372-A95A-4693-BD3C-1E4A43F834E8}" dt="2024-12-03T21:22:53.559" v="8220" actId="1038"/>
          <ac:picMkLst>
            <pc:docMk/>
            <pc:sldMk cId="3194324425" sldId="276"/>
            <ac:picMk id="37" creationId="{77E96B71-8671-A5C2-4C89-FEF0D73CE211}"/>
          </ac:picMkLst>
        </pc:picChg>
        <pc:picChg chg="add mod ord topLvl">
          <ac:chgData name="Ryan Strand" userId="6f75b2ee-0a92-4471-bdb0-834375310b35" providerId="ADAL" clId="{96821372-A95A-4693-BD3C-1E4A43F834E8}" dt="2024-12-20T15:13:45.210" v="19645" actId="164"/>
          <ac:picMkLst>
            <pc:docMk/>
            <pc:sldMk cId="3194324425" sldId="276"/>
            <ac:picMk id="39" creationId="{ECE6AC9C-F30D-29A5-DF40-0333C5B9A289}"/>
          </ac:picMkLst>
        </pc:picChg>
        <pc:picChg chg="add mod topLvl modCrop">
          <ac:chgData name="Ryan Strand" userId="6f75b2ee-0a92-4471-bdb0-834375310b35" providerId="ADAL" clId="{96821372-A95A-4693-BD3C-1E4A43F834E8}" dt="2024-12-20T15:13:45.210" v="19645" actId="164"/>
          <ac:picMkLst>
            <pc:docMk/>
            <pc:sldMk cId="3194324425" sldId="276"/>
            <ac:picMk id="41" creationId="{10AE7A37-2BAB-21F4-DCC3-E4E0D83B6324}"/>
          </ac:picMkLst>
        </pc:picChg>
      </pc:sldChg>
      <pc:sldChg chg="del">
        <pc:chgData name="Ryan Strand" userId="6f75b2ee-0a92-4471-bdb0-834375310b35" providerId="ADAL" clId="{96821372-A95A-4693-BD3C-1E4A43F834E8}" dt="2024-12-18T20:23:19.218" v="16734" actId="47"/>
        <pc:sldMkLst>
          <pc:docMk/>
          <pc:sldMk cId="1107030935" sldId="843"/>
        </pc:sldMkLst>
      </pc:sldChg>
      <pc:sldChg chg="add del setBg">
        <pc:chgData name="Ryan Strand" userId="6f75b2ee-0a92-4471-bdb0-834375310b35" providerId="ADAL" clId="{96821372-A95A-4693-BD3C-1E4A43F834E8}" dt="2024-12-04T18:05:24.295" v="8553" actId="47"/>
        <pc:sldMkLst>
          <pc:docMk/>
          <pc:sldMk cId="1345935263" sldId="1218"/>
        </pc:sldMkLst>
      </pc:sldChg>
      <pc:sldChg chg="addSp delSp modSp del mod delAnim modAnim modNotesTx">
        <pc:chgData name="Ryan Strand" userId="6f75b2ee-0a92-4471-bdb0-834375310b35" providerId="ADAL" clId="{96821372-A95A-4693-BD3C-1E4A43F834E8}" dt="2024-11-26T20:49:34.349" v="5293" actId="47"/>
        <pc:sldMkLst>
          <pc:docMk/>
          <pc:sldMk cId="3146082475" sldId="2147469293"/>
        </pc:sldMkLst>
      </pc:sldChg>
      <pc:sldChg chg="addSp delSp modSp mod addAnim delAnim modAnim modNotesTx">
        <pc:chgData name="Ryan Strand" userId="6f75b2ee-0a92-4471-bdb0-834375310b35" providerId="ADAL" clId="{96821372-A95A-4693-BD3C-1E4A43F834E8}" dt="2024-12-18T19:03:29.344" v="15028" actId="20577"/>
        <pc:sldMkLst>
          <pc:docMk/>
          <pc:sldMk cId="540978100" sldId="2147469297"/>
        </pc:sldMkLst>
        <pc:picChg chg="add mod modCrop">
          <ac:chgData name="Ryan Strand" userId="6f75b2ee-0a92-4471-bdb0-834375310b35" providerId="ADAL" clId="{96821372-A95A-4693-BD3C-1E4A43F834E8}" dt="2024-12-03T16:45:40.595" v="6467" actId="1076"/>
          <ac:picMkLst>
            <pc:docMk/>
            <pc:sldMk cId="540978100" sldId="2147469297"/>
            <ac:picMk id="7" creationId="{4F701244-9CCC-2D85-2F87-8E51C7BD27F4}"/>
          </ac:picMkLst>
        </pc:picChg>
        <pc:picChg chg="mod">
          <ac:chgData name="Ryan Strand" userId="6f75b2ee-0a92-4471-bdb0-834375310b35" providerId="ADAL" clId="{96821372-A95A-4693-BD3C-1E4A43F834E8}" dt="2024-12-03T16:46:44.793" v="6487" actId="1076"/>
          <ac:picMkLst>
            <pc:docMk/>
            <pc:sldMk cId="540978100" sldId="2147469297"/>
            <ac:picMk id="15" creationId="{EA017CC8-7DD8-FC1E-B479-A5CAD923D740}"/>
          </ac:picMkLst>
        </pc:picChg>
        <pc:picChg chg="mod">
          <ac:chgData name="Ryan Strand" userId="6f75b2ee-0a92-4471-bdb0-834375310b35" providerId="ADAL" clId="{96821372-A95A-4693-BD3C-1E4A43F834E8}" dt="2024-12-03T17:15:52.634" v="7568" actId="1076"/>
          <ac:picMkLst>
            <pc:docMk/>
            <pc:sldMk cId="540978100" sldId="2147469297"/>
            <ac:picMk id="16" creationId="{71CD8C8F-8104-C533-B406-9CB268A204F1}"/>
          </ac:picMkLst>
        </pc:picChg>
      </pc:sldChg>
      <pc:sldChg chg="addSp delSp modSp mod ord delAnim modAnim modNotesTx">
        <pc:chgData name="Ryan Strand" userId="6f75b2ee-0a92-4471-bdb0-834375310b35" providerId="ADAL" clId="{96821372-A95A-4693-BD3C-1E4A43F834E8}" dt="2024-12-20T15:29:51.394" v="20919" actId="20577"/>
        <pc:sldMkLst>
          <pc:docMk/>
          <pc:sldMk cId="3406455342" sldId="2147469298"/>
        </pc:sldMkLst>
        <pc:spChg chg="mod">
          <ac:chgData name="Ryan Strand" userId="6f75b2ee-0a92-4471-bdb0-834375310b35" providerId="ADAL" clId="{96821372-A95A-4693-BD3C-1E4A43F834E8}" dt="2024-12-03T16:41:07.896" v="6323" actId="1076"/>
          <ac:spMkLst>
            <pc:docMk/>
            <pc:sldMk cId="3406455342" sldId="2147469298"/>
            <ac:spMk id="5" creationId="{B2C1331E-4E59-9B0F-F4DA-FD964387320F}"/>
          </ac:spMkLst>
        </pc:spChg>
        <pc:spChg chg="add mod">
          <ac:chgData name="Ryan Strand" userId="6f75b2ee-0a92-4471-bdb0-834375310b35" providerId="ADAL" clId="{96821372-A95A-4693-BD3C-1E4A43F834E8}" dt="2024-12-04T19:45:12.892" v="9207" actId="114"/>
          <ac:spMkLst>
            <pc:docMk/>
            <pc:sldMk cId="3406455342" sldId="2147469298"/>
            <ac:spMk id="11" creationId="{FA7D4167-BEFD-4393-C880-078DB5A12436}"/>
          </ac:spMkLst>
        </pc:spChg>
        <pc:spChg chg="mod">
          <ac:chgData name="Ryan Strand" userId="6f75b2ee-0a92-4471-bdb0-834375310b35" providerId="ADAL" clId="{96821372-A95A-4693-BD3C-1E4A43F834E8}" dt="2024-12-03T16:43:12.433" v="6412" actId="14100"/>
          <ac:spMkLst>
            <pc:docMk/>
            <pc:sldMk cId="3406455342" sldId="2147469298"/>
            <ac:spMk id="12" creationId="{F4A10560-78EC-C38F-C987-E4DD1F600B90}"/>
          </ac:spMkLst>
        </pc:spChg>
        <pc:spChg chg="mod">
          <ac:chgData name="Ryan Strand" userId="6f75b2ee-0a92-4471-bdb0-834375310b35" providerId="ADAL" clId="{96821372-A95A-4693-BD3C-1E4A43F834E8}" dt="2024-12-04T19:28:55.843" v="8588" actId="20577"/>
          <ac:spMkLst>
            <pc:docMk/>
            <pc:sldMk cId="3406455342" sldId="2147469298"/>
            <ac:spMk id="14" creationId="{4CCC05C8-3DDE-E284-B714-D905B756BB2F}"/>
          </ac:spMkLst>
        </pc:spChg>
        <pc:spChg chg="mod">
          <ac:chgData name="Ryan Strand" userId="6f75b2ee-0a92-4471-bdb0-834375310b35" providerId="ADAL" clId="{96821372-A95A-4693-BD3C-1E4A43F834E8}" dt="2024-12-03T16:43:27.067" v="6421" actId="1036"/>
          <ac:spMkLst>
            <pc:docMk/>
            <pc:sldMk cId="3406455342" sldId="2147469298"/>
            <ac:spMk id="15" creationId="{D41F4F7D-E808-8271-683A-26E7EC5948BF}"/>
          </ac:spMkLst>
        </pc:spChg>
        <pc:grpChg chg="mod">
          <ac:chgData name="Ryan Strand" userId="6f75b2ee-0a92-4471-bdb0-834375310b35" providerId="ADAL" clId="{96821372-A95A-4693-BD3C-1E4A43F834E8}" dt="2024-12-04T19:44:49.423" v="9197" actId="1036"/>
          <ac:grpSpMkLst>
            <pc:docMk/>
            <pc:sldMk cId="3406455342" sldId="2147469298"/>
            <ac:grpSpMk id="8" creationId="{4F9B3084-5A85-FF84-27A6-3C7E844567A8}"/>
          </ac:grpSpMkLst>
        </pc:grpChg>
        <pc:grpChg chg="mod">
          <ac:chgData name="Ryan Strand" userId="6f75b2ee-0a92-4471-bdb0-834375310b35" providerId="ADAL" clId="{96821372-A95A-4693-BD3C-1E4A43F834E8}" dt="2024-12-04T19:44:49.423" v="9197" actId="1036"/>
          <ac:grpSpMkLst>
            <pc:docMk/>
            <pc:sldMk cId="3406455342" sldId="2147469298"/>
            <ac:grpSpMk id="9" creationId="{77E4231A-1447-0ECE-8876-D658DF1B0453}"/>
          </ac:grpSpMkLst>
        </pc:grpChg>
        <pc:grpChg chg="mod">
          <ac:chgData name="Ryan Strand" userId="6f75b2ee-0a92-4471-bdb0-834375310b35" providerId="ADAL" clId="{96821372-A95A-4693-BD3C-1E4A43F834E8}" dt="2024-12-04T19:44:49.423" v="9197" actId="1036"/>
          <ac:grpSpMkLst>
            <pc:docMk/>
            <pc:sldMk cId="3406455342" sldId="2147469298"/>
            <ac:grpSpMk id="10" creationId="{D289774F-F82B-A976-5721-EA1D7C52C2B4}"/>
          </ac:grpSpMkLst>
        </pc:grpChg>
        <pc:picChg chg="mod">
          <ac:chgData name="Ryan Strand" userId="6f75b2ee-0a92-4471-bdb0-834375310b35" providerId="ADAL" clId="{96821372-A95A-4693-BD3C-1E4A43F834E8}" dt="2024-12-10T15:33:41.383" v="10442" actId="1076"/>
          <ac:picMkLst>
            <pc:docMk/>
            <pc:sldMk cId="3406455342" sldId="2147469298"/>
            <ac:picMk id="26" creationId="{9ACD0EC0-3667-699C-585F-69FA0E059359}"/>
          </ac:picMkLst>
        </pc:picChg>
        <pc:picChg chg="mod">
          <ac:chgData name="Ryan Strand" userId="6f75b2ee-0a92-4471-bdb0-834375310b35" providerId="ADAL" clId="{96821372-A95A-4693-BD3C-1E4A43F834E8}" dt="2024-12-10T15:34:30.676" v="10463" actId="1036"/>
          <ac:picMkLst>
            <pc:docMk/>
            <pc:sldMk cId="3406455342" sldId="2147469298"/>
            <ac:picMk id="30" creationId="{A52222E1-877C-541A-ACBA-B00DD8E5EE46}"/>
          </ac:picMkLst>
        </pc:picChg>
        <pc:picChg chg="mod">
          <ac:chgData name="Ryan Strand" userId="6f75b2ee-0a92-4471-bdb0-834375310b35" providerId="ADAL" clId="{96821372-A95A-4693-BD3C-1E4A43F834E8}" dt="2024-12-10T15:33:43.048" v="10443" actId="1076"/>
          <ac:picMkLst>
            <pc:docMk/>
            <pc:sldMk cId="3406455342" sldId="2147469298"/>
            <ac:picMk id="32" creationId="{5E64FADE-05AE-CA1B-C2CF-550A5ABE2195}"/>
          </ac:picMkLst>
        </pc:picChg>
        <pc:picChg chg="mod">
          <ac:chgData name="Ryan Strand" userId="6f75b2ee-0a92-4471-bdb0-834375310b35" providerId="ADAL" clId="{96821372-A95A-4693-BD3C-1E4A43F834E8}" dt="2024-12-03T16:40:38.178" v="6315" actId="1076"/>
          <ac:picMkLst>
            <pc:docMk/>
            <pc:sldMk cId="3406455342" sldId="2147469298"/>
            <ac:picMk id="38" creationId="{6B837290-E02B-9789-81E5-58A6B3BC84C8}"/>
          </ac:picMkLst>
        </pc:picChg>
      </pc:sldChg>
      <pc:sldChg chg="modSp del mod modNotesTx">
        <pc:chgData name="Ryan Strand" userId="6f75b2ee-0a92-4471-bdb0-834375310b35" providerId="ADAL" clId="{96821372-A95A-4693-BD3C-1E4A43F834E8}" dt="2024-12-03T21:36:33.329" v="8433" actId="47"/>
        <pc:sldMkLst>
          <pc:docMk/>
          <pc:sldMk cId="3463758567" sldId="2147469301"/>
        </pc:sldMkLst>
      </pc:sldChg>
      <pc:sldChg chg="addSp delSp modSp mod delAnim modAnim modNotesTx">
        <pc:chgData name="Ryan Strand" userId="6f75b2ee-0a92-4471-bdb0-834375310b35" providerId="ADAL" clId="{96821372-A95A-4693-BD3C-1E4A43F834E8}" dt="2024-12-18T20:24:32.140" v="16885" actId="20577"/>
        <pc:sldMkLst>
          <pc:docMk/>
          <pc:sldMk cId="1777807025" sldId="2147469307"/>
        </pc:sldMkLst>
        <pc:picChg chg="add del">
          <ac:chgData name="Ryan Strand" userId="6f75b2ee-0a92-4471-bdb0-834375310b35" providerId="ADAL" clId="{96821372-A95A-4693-BD3C-1E4A43F834E8}" dt="2024-12-10T15:15:22.670" v="10286" actId="478"/>
          <ac:picMkLst>
            <pc:docMk/>
            <pc:sldMk cId="1777807025" sldId="2147469307"/>
            <ac:picMk id="4" creationId="{11C20BBE-383F-1EB6-F823-80FDB2D1DBFA}"/>
          </ac:picMkLst>
        </pc:picChg>
        <pc:picChg chg="add mod">
          <ac:chgData name="Ryan Strand" userId="6f75b2ee-0a92-4471-bdb0-834375310b35" providerId="ADAL" clId="{96821372-A95A-4693-BD3C-1E4A43F834E8}" dt="2024-12-18T20:19:36.404" v="16456" actId="1076"/>
          <ac:picMkLst>
            <pc:docMk/>
            <pc:sldMk cId="1777807025" sldId="2147469307"/>
            <ac:picMk id="6" creationId="{39F1A490-CD07-55B9-D7C1-0C22479F9630}"/>
          </ac:picMkLst>
        </pc:picChg>
        <pc:picChg chg="add mod ord modCrop">
          <ac:chgData name="Ryan Strand" userId="6f75b2ee-0a92-4471-bdb0-834375310b35" providerId="ADAL" clId="{96821372-A95A-4693-BD3C-1E4A43F834E8}" dt="2024-12-18T20:20:32.262" v="16467" actId="732"/>
          <ac:picMkLst>
            <pc:docMk/>
            <pc:sldMk cId="1777807025" sldId="2147469307"/>
            <ac:picMk id="8" creationId="{92D2E93D-0825-07FF-A308-9F6DBDC8F9B9}"/>
          </ac:picMkLst>
        </pc:picChg>
      </pc:sldChg>
      <pc:sldChg chg="modSp mod modNotesTx">
        <pc:chgData name="Ryan Strand" userId="6f75b2ee-0a92-4471-bdb0-834375310b35" providerId="ADAL" clId="{96821372-A95A-4693-BD3C-1E4A43F834E8}" dt="2024-12-18T19:55:00.083" v="16134" actId="20577"/>
        <pc:sldMkLst>
          <pc:docMk/>
          <pc:sldMk cId="961192184" sldId="2147469312"/>
        </pc:sldMkLst>
      </pc:sldChg>
      <pc:sldChg chg="del">
        <pc:chgData name="Ryan Strand" userId="6f75b2ee-0a92-4471-bdb0-834375310b35" providerId="ADAL" clId="{96821372-A95A-4693-BD3C-1E4A43F834E8}" dt="2024-11-25T16:32:36.319" v="1775" actId="47"/>
        <pc:sldMkLst>
          <pc:docMk/>
          <pc:sldMk cId="1235054554" sldId="2147469354"/>
        </pc:sldMkLst>
      </pc:sldChg>
      <pc:sldChg chg="addSp modSp mod ord modAnim modNotesTx">
        <pc:chgData name="Ryan Strand" userId="6f75b2ee-0a92-4471-bdb0-834375310b35" providerId="ADAL" clId="{96821372-A95A-4693-BD3C-1E4A43F834E8}" dt="2024-12-20T15:15:40.431" v="19659"/>
        <pc:sldMkLst>
          <pc:docMk/>
          <pc:sldMk cId="82973345" sldId="2147469355"/>
        </pc:sldMkLst>
        <pc:spChg chg="mod">
          <ac:chgData name="Ryan Strand" userId="6f75b2ee-0a92-4471-bdb0-834375310b35" providerId="ADAL" clId="{96821372-A95A-4693-BD3C-1E4A43F834E8}" dt="2024-12-03T17:01:46.810" v="6501" actId="1076"/>
          <ac:spMkLst>
            <pc:docMk/>
            <pc:sldMk cId="82973345" sldId="2147469355"/>
            <ac:spMk id="11" creationId="{7DDC99C8-067A-14DA-4C28-9A2532B07201}"/>
          </ac:spMkLst>
        </pc:spChg>
        <pc:spChg chg="mod">
          <ac:chgData name="Ryan Strand" userId="6f75b2ee-0a92-4471-bdb0-834375310b35" providerId="ADAL" clId="{96821372-A95A-4693-BD3C-1E4A43F834E8}" dt="2024-12-03T17:01:44.559" v="6500" actId="1076"/>
          <ac:spMkLst>
            <pc:docMk/>
            <pc:sldMk cId="82973345" sldId="2147469355"/>
            <ac:spMk id="13" creationId="{E55DAFA2-D7BF-5BA5-92FB-EADDA27D0B87}"/>
          </ac:spMkLst>
        </pc:spChg>
        <pc:spChg chg="mod">
          <ac:chgData name="Ryan Strand" userId="6f75b2ee-0a92-4471-bdb0-834375310b35" providerId="ADAL" clId="{96821372-A95A-4693-BD3C-1E4A43F834E8}" dt="2024-12-03T16:43:56.664" v="6424" actId="207"/>
          <ac:spMkLst>
            <pc:docMk/>
            <pc:sldMk cId="82973345" sldId="2147469355"/>
            <ac:spMk id="206" creationId="{D0F135F5-EEE7-F522-7349-CFCCCEB78BDE}"/>
          </ac:spMkLst>
        </pc:spChg>
        <pc:picChg chg="add mod">
          <ac:chgData name="Ryan Strand" userId="6f75b2ee-0a92-4471-bdb0-834375310b35" providerId="ADAL" clId="{96821372-A95A-4693-BD3C-1E4A43F834E8}" dt="2024-12-03T17:01:38.858" v="6498" actId="1076"/>
          <ac:picMkLst>
            <pc:docMk/>
            <pc:sldMk cId="82973345" sldId="2147469355"/>
            <ac:picMk id="3" creationId="{5EC1B732-1063-6FC7-DB53-25CA81DF9A45}"/>
          </ac:picMkLst>
        </pc:picChg>
        <pc:picChg chg="mod">
          <ac:chgData name="Ryan Strand" userId="6f75b2ee-0a92-4471-bdb0-834375310b35" providerId="ADAL" clId="{96821372-A95A-4693-BD3C-1E4A43F834E8}" dt="2024-12-03T16:37:45.108" v="6259" actId="1076"/>
          <ac:picMkLst>
            <pc:docMk/>
            <pc:sldMk cId="82973345" sldId="2147469355"/>
            <ac:picMk id="6" creationId="{68D1BF4C-6C61-76A2-7271-0953F78D5A25}"/>
          </ac:picMkLst>
        </pc:picChg>
        <pc:picChg chg="mod">
          <ac:chgData name="Ryan Strand" userId="6f75b2ee-0a92-4471-bdb0-834375310b35" providerId="ADAL" clId="{96821372-A95A-4693-BD3C-1E4A43F834E8}" dt="2024-12-03T17:01:52.171" v="6504" actId="1076"/>
          <ac:picMkLst>
            <pc:docMk/>
            <pc:sldMk cId="82973345" sldId="2147469355"/>
            <ac:picMk id="40" creationId="{121B301F-D85D-8873-0FBE-C8CB70023A2D}"/>
          </ac:picMkLst>
        </pc:picChg>
        <pc:picChg chg="mod">
          <ac:chgData name="Ryan Strand" userId="6f75b2ee-0a92-4471-bdb0-834375310b35" providerId="ADAL" clId="{96821372-A95A-4693-BD3C-1E4A43F834E8}" dt="2024-12-03T17:01:59.991" v="6505" actId="1076"/>
          <ac:picMkLst>
            <pc:docMk/>
            <pc:sldMk cId="82973345" sldId="2147469355"/>
            <ac:picMk id="42" creationId="{541C2B6F-31B8-2ED1-47BE-644CF1B752B0}"/>
          </ac:picMkLst>
        </pc:picChg>
      </pc:sldChg>
      <pc:sldChg chg="modSp mod modNotesTx">
        <pc:chgData name="Ryan Strand" userId="6f75b2ee-0a92-4471-bdb0-834375310b35" providerId="ADAL" clId="{96821372-A95A-4693-BD3C-1E4A43F834E8}" dt="2024-12-03T17:21:47.013" v="7774" actId="20577"/>
        <pc:sldMkLst>
          <pc:docMk/>
          <pc:sldMk cId="3771608033" sldId="2147469357"/>
        </pc:sldMkLst>
        <pc:spChg chg="mod">
          <ac:chgData name="Ryan Strand" userId="6f75b2ee-0a92-4471-bdb0-834375310b35" providerId="ADAL" clId="{96821372-A95A-4693-BD3C-1E4A43F834E8}" dt="2024-12-03T16:47:29.043" v="6491" actId="404"/>
          <ac:spMkLst>
            <pc:docMk/>
            <pc:sldMk cId="3771608033" sldId="2147469357"/>
            <ac:spMk id="2" creationId="{EA72D554-DDCC-7931-E049-BD1AEA7A7685}"/>
          </ac:spMkLst>
        </pc:spChg>
        <pc:spChg chg="mod">
          <ac:chgData name="Ryan Strand" userId="6f75b2ee-0a92-4471-bdb0-834375310b35" providerId="ADAL" clId="{96821372-A95A-4693-BD3C-1E4A43F834E8}" dt="2024-12-03T16:47:36.732" v="6493" actId="404"/>
          <ac:spMkLst>
            <pc:docMk/>
            <pc:sldMk cId="3771608033" sldId="2147469357"/>
            <ac:spMk id="5" creationId="{9DA2E8E0-A766-F2F7-E7F0-AD11358F7084}"/>
          </ac:spMkLst>
        </pc:spChg>
      </pc:sldChg>
      <pc:sldChg chg="modSp del mod">
        <pc:chgData name="Ryan Strand" userId="6f75b2ee-0a92-4471-bdb0-834375310b35" providerId="ADAL" clId="{96821372-A95A-4693-BD3C-1E4A43F834E8}" dt="2024-12-04T18:10:23.369" v="8574" actId="47"/>
        <pc:sldMkLst>
          <pc:docMk/>
          <pc:sldMk cId="3220629854" sldId="2147469358"/>
        </pc:sldMkLst>
      </pc:sldChg>
      <pc:sldChg chg="modSp del mod">
        <pc:chgData name="Ryan Strand" userId="6f75b2ee-0a92-4471-bdb0-834375310b35" providerId="ADAL" clId="{96821372-A95A-4693-BD3C-1E4A43F834E8}" dt="2024-12-03T20:26:48.147" v="7850" actId="47"/>
        <pc:sldMkLst>
          <pc:docMk/>
          <pc:sldMk cId="3605490356" sldId="2147469359"/>
        </pc:sldMkLst>
      </pc:sldChg>
      <pc:sldChg chg="modSp mod modTransition modNotesTx">
        <pc:chgData name="Ryan Strand" userId="6f75b2ee-0a92-4471-bdb0-834375310b35" providerId="ADAL" clId="{96821372-A95A-4693-BD3C-1E4A43F834E8}" dt="2024-12-20T15:26:58.942" v="20660" actId="20577"/>
        <pc:sldMkLst>
          <pc:docMk/>
          <pc:sldMk cId="4116559450" sldId="2147469360"/>
        </pc:sldMkLst>
        <pc:spChg chg="mod">
          <ac:chgData name="Ryan Strand" userId="6f75b2ee-0a92-4471-bdb0-834375310b35" providerId="ADAL" clId="{96821372-A95A-4693-BD3C-1E4A43F834E8}" dt="2024-12-18T20:27:16.045" v="17143" actId="1076"/>
          <ac:spMkLst>
            <pc:docMk/>
            <pc:sldMk cId="4116559450" sldId="2147469360"/>
            <ac:spMk id="206" creationId="{8822886D-8202-FA2E-B448-9CDBEA66C2BC}"/>
          </ac:spMkLst>
        </pc:spChg>
        <pc:picChg chg="mod">
          <ac:chgData name="Ryan Strand" userId="6f75b2ee-0a92-4471-bdb0-834375310b35" providerId="ADAL" clId="{96821372-A95A-4693-BD3C-1E4A43F834E8}" dt="2024-12-18T20:27:30.905" v="17149" actId="1076"/>
          <ac:picMkLst>
            <pc:docMk/>
            <pc:sldMk cId="4116559450" sldId="2147469360"/>
            <ac:picMk id="6" creationId="{C8616300-06D7-9268-E5AB-078BE81E250A}"/>
          </ac:picMkLst>
        </pc:picChg>
        <pc:picChg chg="mod modCrop">
          <ac:chgData name="Ryan Strand" userId="6f75b2ee-0a92-4471-bdb0-834375310b35" providerId="ADAL" clId="{96821372-A95A-4693-BD3C-1E4A43F834E8}" dt="2024-12-18T20:27:45.451" v="17151" actId="18131"/>
          <ac:picMkLst>
            <pc:docMk/>
            <pc:sldMk cId="4116559450" sldId="2147469360"/>
            <ac:picMk id="40" creationId="{FEA60DC1-4CAF-78B6-830F-82F952F4F35D}"/>
          </ac:picMkLst>
        </pc:picChg>
      </pc:sldChg>
      <pc:sldChg chg="addSp delSp modSp del mod delAnim modAnim modNotesTx">
        <pc:chgData name="Ryan Strand" userId="6f75b2ee-0a92-4471-bdb0-834375310b35" providerId="ADAL" clId="{96821372-A95A-4693-BD3C-1E4A43F834E8}" dt="2024-11-26T20:39:20.017" v="5150" actId="47"/>
        <pc:sldMkLst>
          <pc:docMk/>
          <pc:sldMk cId="3984878955" sldId="2147469361"/>
        </pc:sldMkLst>
      </pc:sldChg>
      <pc:sldChg chg="addSp delSp modSp add mod ord modAnim modNotesTx">
        <pc:chgData name="Ryan Strand" userId="6f75b2ee-0a92-4471-bdb0-834375310b35" providerId="ADAL" clId="{96821372-A95A-4693-BD3C-1E4A43F834E8}" dt="2024-12-20T15:15:33.291" v="19658"/>
        <pc:sldMkLst>
          <pc:docMk/>
          <pc:sldMk cId="4091681653" sldId="2147469362"/>
        </pc:sldMkLst>
        <pc:picChg chg="mod">
          <ac:chgData name="Ryan Strand" userId="6f75b2ee-0a92-4471-bdb0-834375310b35" providerId="ADAL" clId="{96821372-A95A-4693-BD3C-1E4A43F834E8}" dt="2024-12-10T15:18:06.302" v="10311" actId="1076"/>
          <ac:picMkLst>
            <pc:docMk/>
            <pc:sldMk cId="4091681653" sldId="2147469362"/>
            <ac:picMk id="5" creationId="{67F3159B-3252-4F1C-9A75-ACE00A91DD15}"/>
          </ac:picMkLst>
        </pc:picChg>
        <pc:picChg chg="mod">
          <ac:chgData name="Ryan Strand" userId="6f75b2ee-0a92-4471-bdb0-834375310b35" providerId="ADAL" clId="{96821372-A95A-4693-BD3C-1E4A43F834E8}" dt="2024-12-10T15:19:09.174" v="10329" actId="1076"/>
          <ac:picMkLst>
            <pc:docMk/>
            <pc:sldMk cId="4091681653" sldId="2147469362"/>
            <ac:picMk id="7" creationId="{B9102F8B-F2C5-19EC-A358-034729E67B7E}"/>
          </ac:picMkLst>
        </pc:picChg>
        <pc:picChg chg="mod">
          <ac:chgData name="Ryan Strand" userId="6f75b2ee-0a92-4471-bdb0-834375310b35" providerId="ADAL" clId="{96821372-A95A-4693-BD3C-1E4A43F834E8}" dt="2024-12-10T15:19:10.475" v="10330" actId="1076"/>
          <ac:picMkLst>
            <pc:docMk/>
            <pc:sldMk cId="4091681653" sldId="2147469362"/>
            <ac:picMk id="9" creationId="{7C0A7CCA-F097-53E4-D7BD-B0342071F750}"/>
          </ac:picMkLst>
        </pc:picChg>
        <pc:picChg chg="mod">
          <ac:chgData name="Ryan Strand" userId="6f75b2ee-0a92-4471-bdb0-834375310b35" providerId="ADAL" clId="{96821372-A95A-4693-BD3C-1E4A43F834E8}" dt="2024-12-10T15:18:19.156" v="10317" actId="1076"/>
          <ac:picMkLst>
            <pc:docMk/>
            <pc:sldMk cId="4091681653" sldId="2147469362"/>
            <ac:picMk id="11" creationId="{E525AC50-8B28-07F8-9B6C-4C8F921AC781}"/>
          </ac:picMkLst>
        </pc:picChg>
        <pc:picChg chg="mod">
          <ac:chgData name="Ryan Strand" userId="6f75b2ee-0a92-4471-bdb0-834375310b35" providerId="ADAL" clId="{96821372-A95A-4693-BD3C-1E4A43F834E8}" dt="2024-12-10T15:20:32.752" v="10337" actId="1076"/>
          <ac:picMkLst>
            <pc:docMk/>
            <pc:sldMk cId="4091681653" sldId="2147469362"/>
            <ac:picMk id="12" creationId="{A78FBEBA-93E1-471C-6DCA-0D66F76889F4}"/>
          </ac:picMkLst>
        </pc:picChg>
      </pc:sldChg>
      <pc:sldChg chg="addSp delSp modSp add mod ord delAnim modAnim modNotesTx">
        <pc:chgData name="Ryan Strand" userId="6f75b2ee-0a92-4471-bdb0-834375310b35" providerId="ADAL" clId="{96821372-A95A-4693-BD3C-1E4A43F834E8}" dt="2024-12-20T15:15:49.348" v="19661"/>
        <pc:sldMkLst>
          <pc:docMk/>
          <pc:sldMk cId="67668663" sldId="2147469363"/>
        </pc:sldMkLst>
        <pc:spChg chg="add mod">
          <ac:chgData name="Ryan Strand" userId="6f75b2ee-0a92-4471-bdb0-834375310b35" providerId="ADAL" clId="{96821372-A95A-4693-BD3C-1E4A43F834E8}" dt="2024-12-03T16:38:26.566" v="6260" actId="113"/>
          <ac:spMkLst>
            <pc:docMk/>
            <pc:sldMk cId="67668663" sldId="2147469363"/>
            <ac:spMk id="9" creationId="{9CB038C6-1A2F-EA9E-B800-A9EE1BD731D9}"/>
          </ac:spMkLst>
        </pc:spChg>
        <pc:spChg chg="add mod">
          <ac:chgData name="Ryan Strand" userId="6f75b2ee-0a92-4471-bdb0-834375310b35" providerId="ADAL" clId="{96821372-A95A-4693-BD3C-1E4A43F834E8}" dt="2024-12-03T16:38:26.566" v="6260" actId="113"/>
          <ac:spMkLst>
            <pc:docMk/>
            <pc:sldMk cId="67668663" sldId="2147469363"/>
            <ac:spMk id="10" creationId="{432CDF5A-DE02-AD36-CE6D-8D395024813C}"/>
          </ac:spMkLst>
        </pc:spChg>
        <pc:spChg chg="add mod">
          <ac:chgData name="Ryan Strand" userId="6f75b2ee-0a92-4471-bdb0-834375310b35" providerId="ADAL" clId="{96821372-A95A-4693-BD3C-1E4A43F834E8}" dt="2024-12-03T16:38:26.566" v="6260" actId="113"/>
          <ac:spMkLst>
            <pc:docMk/>
            <pc:sldMk cId="67668663" sldId="2147469363"/>
            <ac:spMk id="12" creationId="{7FD59247-60B0-DDE7-640D-538C99AFA689}"/>
          </ac:spMkLst>
        </pc:spChg>
        <pc:spChg chg="add mod">
          <ac:chgData name="Ryan Strand" userId="6f75b2ee-0a92-4471-bdb0-834375310b35" providerId="ADAL" clId="{96821372-A95A-4693-BD3C-1E4A43F834E8}" dt="2024-12-03T16:37:00.003" v="6249" actId="207"/>
          <ac:spMkLst>
            <pc:docMk/>
            <pc:sldMk cId="67668663" sldId="2147469363"/>
            <ac:spMk id="15" creationId="{03423C31-BDBB-FECA-3DCF-046B320426DF}"/>
          </ac:spMkLst>
        </pc:spChg>
        <pc:spChg chg="mod">
          <ac:chgData name="Ryan Strand" userId="6f75b2ee-0a92-4471-bdb0-834375310b35" providerId="ADAL" clId="{96821372-A95A-4693-BD3C-1E4A43F834E8}" dt="2024-12-20T15:15:45.705" v="19660" actId="6549"/>
          <ac:spMkLst>
            <pc:docMk/>
            <pc:sldMk cId="67668663" sldId="2147469363"/>
            <ac:spMk id="206" creationId="{8C337CC7-09DA-D37A-1AE7-2480ED3FE4BD}"/>
          </ac:spMkLst>
        </pc:spChg>
        <pc:picChg chg="add mod modCrop">
          <ac:chgData name="Ryan Strand" userId="6f75b2ee-0a92-4471-bdb0-834375310b35" providerId="ADAL" clId="{96821372-A95A-4693-BD3C-1E4A43F834E8}" dt="2024-12-03T17:02:29.351" v="6508" actId="1076"/>
          <ac:picMkLst>
            <pc:docMk/>
            <pc:sldMk cId="67668663" sldId="2147469363"/>
            <ac:picMk id="4" creationId="{8F171370-366A-FD51-A20A-FB7D80477090}"/>
          </ac:picMkLst>
        </pc:picChg>
        <pc:picChg chg="add mod modCrop">
          <ac:chgData name="Ryan Strand" userId="6f75b2ee-0a92-4471-bdb0-834375310b35" providerId="ADAL" clId="{96821372-A95A-4693-BD3C-1E4A43F834E8}" dt="2024-12-03T17:02:28.112" v="6507" actId="1076"/>
          <ac:picMkLst>
            <pc:docMk/>
            <pc:sldMk cId="67668663" sldId="2147469363"/>
            <ac:picMk id="6" creationId="{5F58AF93-BD80-2F76-0DB8-5A164C0A5B36}"/>
          </ac:picMkLst>
        </pc:picChg>
        <pc:picChg chg="add mod modCrop">
          <ac:chgData name="Ryan Strand" userId="6f75b2ee-0a92-4471-bdb0-834375310b35" providerId="ADAL" clId="{96821372-A95A-4693-BD3C-1E4A43F834E8}" dt="2024-12-03T17:02:30.971" v="6509" actId="1076"/>
          <ac:picMkLst>
            <pc:docMk/>
            <pc:sldMk cId="67668663" sldId="2147469363"/>
            <ac:picMk id="8" creationId="{8EC9C91D-AA4B-3293-691F-82622802C058}"/>
          </ac:picMkLst>
        </pc:picChg>
        <pc:picChg chg="mod">
          <ac:chgData name="Ryan Strand" userId="6f75b2ee-0a92-4471-bdb0-834375310b35" providerId="ADAL" clId="{96821372-A95A-4693-BD3C-1E4A43F834E8}" dt="2024-12-03T16:33:26.998" v="6098" actId="1076"/>
          <ac:picMkLst>
            <pc:docMk/>
            <pc:sldMk cId="67668663" sldId="2147469363"/>
            <ac:picMk id="38" creationId="{5D796320-B767-B545-924B-680811024EEF}"/>
          </ac:picMkLst>
        </pc:picChg>
      </pc:sldChg>
      <pc:sldChg chg="addSp delSp modSp add mod delAnim modAnim modNotesTx">
        <pc:chgData name="Ryan Strand" userId="6f75b2ee-0a92-4471-bdb0-834375310b35" providerId="ADAL" clId="{96821372-A95A-4693-BD3C-1E4A43F834E8}" dt="2024-12-18T18:26:00.550" v="11061" actId="20577"/>
        <pc:sldMkLst>
          <pc:docMk/>
          <pc:sldMk cId="1088186149" sldId="2147469364"/>
        </pc:sldMkLst>
        <pc:picChg chg="add mod">
          <ac:chgData name="Ryan Strand" userId="6f75b2ee-0a92-4471-bdb0-834375310b35" providerId="ADAL" clId="{96821372-A95A-4693-BD3C-1E4A43F834E8}" dt="2024-11-26T20:38:52.364" v="5147" actId="1076"/>
          <ac:picMkLst>
            <pc:docMk/>
            <pc:sldMk cId="1088186149" sldId="2147469364"/>
            <ac:picMk id="3" creationId="{9E879B5D-4990-5DC4-4AAB-9B3146F15DBE}"/>
          </ac:picMkLst>
        </pc:picChg>
        <pc:picChg chg="add mod modCrop">
          <ac:chgData name="Ryan Strand" userId="6f75b2ee-0a92-4471-bdb0-834375310b35" providerId="ADAL" clId="{96821372-A95A-4693-BD3C-1E4A43F834E8}" dt="2024-11-26T20:46:44.861" v="5240" actId="14100"/>
          <ac:picMkLst>
            <pc:docMk/>
            <pc:sldMk cId="1088186149" sldId="2147469364"/>
            <ac:picMk id="9" creationId="{B8BD9AAC-BAF1-53BB-035C-002B55498582}"/>
          </ac:picMkLst>
        </pc:picChg>
        <pc:picChg chg="add mod">
          <ac:chgData name="Ryan Strand" userId="6f75b2ee-0a92-4471-bdb0-834375310b35" providerId="ADAL" clId="{96821372-A95A-4693-BD3C-1E4A43F834E8}" dt="2024-11-26T20:46:26.420" v="5237" actId="14100"/>
          <ac:picMkLst>
            <pc:docMk/>
            <pc:sldMk cId="1088186149" sldId="2147469364"/>
            <ac:picMk id="11" creationId="{CE5F4D61-5382-54F0-C3C8-325EE99628EE}"/>
          </ac:picMkLst>
        </pc:picChg>
        <pc:picChg chg="add mod">
          <ac:chgData name="Ryan Strand" userId="6f75b2ee-0a92-4471-bdb0-834375310b35" providerId="ADAL" clId="{96821372-A95A-4693-BD3C-1E4A43F834E8}" dt="2024-11-26T20:45:44.614" v="5230" actId="1076"/>
          <ac:picMkLst>
            <pc:docMk/>
            <pc:sldMk cId="1088186149" sldId="2147469364"/>
            <ac:picMk id="12" creationId="{A00046A6-E6F4-B42B-5DB3-E437C4EF694D}"/>
          </ac:picMkLst>
        </pc:picChg>
        <pc:picChg chg="add mod">
          <ac:chgData name="Ryan Strand" userId="6f75b2ee-0a92-4471-bdb0-834375310b35" providerId="ADAL" clId="{96821372-A95A-4693-BD3C-1E4A43F834E8}" dt="2024-11-26T20:46:40.484" v="5239" actId="14100"/>
          <ac:picMkLst>
            <pc:docMk/>
            <pc:sldMk cId="1088186149" sldId="2147469364"/>
            <ac:picMk id="14" creationId="{43C8C42A-0FB5-52A6-2E1B-4A61B00DE69D}"/>
          </ac:picMkLst>
        </pc:picChg>
        <pc:picChg chg="add mod">
          <ac:chgData name="Ryan Strand" userId="6f75b2ee-0a92-4471-bdb0-834375310b35" providerId="ADAL" clId="{96821372-A95A-4693-BD3C-1E4A43F834E8}" dt="2024-11-26T20:45:55.563" v="5233" actId="1076"/>
          <ac:picMkLst>
            <pc:docMk/>
            <pc:sldMk cId="1088186149" sldId="2147469364"/>
            <ac:picMk id="15" creationId="{C502ECA9-BD83-26EC-B43E-2B2A67A81758}"/>
          </ac:picMkLst>
        </pc:picChg>
        <pc:picChg chg="add mod">
          <ac:chgData name="Ryan Strand" userId="6f75b2ee-0a92-4471-bdb0-834375310b35" providerId="ADAL" clId="{96821372-A95A-4693-BD3C-1E4A43F834E8}" dt="2024-11-26T20:46:36.928" v="5238" actId="14100"/>
          <ac:picMkLst>
            <pc:docMk/>
            <pc:sldMk cId="1088186149" sldId="2147469364"/>
            <ac:picMk id="16" creationId="{5B218795-9186-2EDA-3BA1-B15246640FBF}"/>
          </ac:picMkLst>
        </pc:picChg>
        <pc:picChg chg="mod">
          <ac:chgData name="Ryan Strand" userId="6f75b2ee-0a92-4471-bdb0-834375310b35" providerId="ADAL" clId="{96821372-A95A-4693-BD3C-1E4A43F834E8}" dt="2024-11-26T20:38:47.664" v="5146" actId="1076"/>
          <ac:picMkLst>
            <pc:docMk/>
            <pc:sldMk cId="1088186149" sldId="2147469364"/>
            <ac:picMk id="29" creationId="{A0FC79C2-F864-16FB-4DAC-64736E223F0D}"/>
          </ac:picMkLst>
        </pc:picChg>
      </pc:sldChg>
      <pc:sldChg chg="new del">
        <pc:chgData name="Ryan Strand" userId="6f75b2ee-0a92-4471-bdb0-834375310b35" providerId="ADAL" clId="{96821372-A95A-4693-BD3C-1E4A43F834E8}" dt="2024-11-26T20:16:59.925" v="4560" actId="680"/>
        <pc:sldMkLst>
          <pc:docMk/>
          <pc:sldMk cId="1273549617" sldId="2147469365"/>
        </pc:sldMkLst>
      </pc:sldChg>
      <pc:sldChg chg="addSp delSp modSp add mod ord delAnim modAnim modNotesTx">
        <pc:chgData name="Ryan Strand" userId="6f75b2ee-0a92-4471-bdb0-834375310b35" providerId="ADAL" clId="{96821372-A95A-4693-BD3C-1E4A43F834E8}" dt="2024-12-20T15:15:27.098" v="19657"/>
        <pc:sldMkLst>
          <pc:docMk/>
          <pc:sldMk cId="3864730921" sldId="2147469365"/>
        </pc:sldMkLst>
        <pc:spChg chg="add mod">
          <ac:chgData name="Ryan Strand" userId="6f75b2ee-0a92-4471-bdb0-834375310b35" providerId="ADAL" clId="{96821372-A95A-4693-BD3C-1E4A43F834E8}" dt="2024-12-10T15:29:28.774" v="10346" actId="1076"/>
          <ac:spMkLst>
            <pc:docMk/>
            <pc:sldMk cId="3864730921" sldId="2147469365"/>
            <ac:spMk id="4" creationId="{5CE1362B-0E33-1197-F427-13E1FE1DEBE5}"/>
          </ac:spMkLst>
        </pc:spChg>
        <pc:spChg chg="mod">
          <ac:chgData name="Ryan Strand" userId="6f75b2ee-0a92-4471-bdb0-834375310b35" providerId="ADAL" clId="{96821372-A95A-4693-BD3C-1E4A43F834E8}" dt="2024-12-10T15:29:28.774" v="10346" actId="1076"/>
          <ac:spMkLst>
            <pc:docMk/>
            <pc:sldMk cId="3864730921" sldId="2147469365"/>
            <ac:spMk id="206" creationId="{1F0AE1AE-C389-1984-4A75-4F4B8EF3BD41}"/>
          </ac:spMkLst>
        </pc:spChg>
        <pc:picChg chg="add mod">
          <ac:chgData name="Ryan Strand" userId="6f75b2ee-0a92-4471-bdb0-834375310b35" providerId="ADAL" clId="{96821372-A95A-4693-BD3C-1E4A43F834E8}" dt="2024-12-10T15:29:30.754" v="10347" actId="1076"/>
          <ac:picMkLst>
            <pc:docMk/>
            <pc:sldMk cId="3864730921" sldId="2147469365"/>
            <ac:picMk id="5" creationId="{0BE3368F-CEA7-6D02-D301-373664B45244}"/>
          </ac:picMkLst>
        </pc:picChg>
        <pc:picChg chg="mod">
          <ac:chgData name="Ryan Strand" userId="6f75b2ee-0a92-4471-bdb0-834375310b35" providerId="ADAL" clId="{96821372-A95A-4693-BD3C-1E4A43F834E8}" dt="2024-12-10T15:29:31.922" v="10348" actId="1076"/>
          <ac:picMkLst>
            <pc:docMk/>
            <pc:sldMk cId="3864730921" sldId="2147469365"/>
            <ac:picMk id="42" creationId="{6083E38D-2A61-82F9-7ADC-778CDE82E912}"/>
          </ac:picMkLst>
        </pc:picChg>
      </pc:sldChg>
      <pc:sldChg chg="addSp delSp modSp add mod delAnim modAnim modNotesTx">
        <pc:chgData name="Ryan Strand" userId="6f75b2ee-0a92-4471-bdb0-834375310b35" providerId="ADAL" clId="{96821372-A95A-4693-BD3C-1E4A43F834E8}" dt="2024-12-20T15:26:24.356" v="20568" actId="20577"/>
        <pc:sldMkLst>
          <pc:docMk/>
          <pc:sldMk cId="613603536" sldId="2147469366"/>
        </pc:sldMkLst>
        <pc:spChg chg="mod">
          <ac:chgData name="Ryan Strand" userId="6f75b2ee-0a92-4471-bdb0-834375310b35" providerId="ADAL" clId="{96821372-A95A-4693-BD3C-1E4A43F834E8}" dt="2024-12-20T15:12:12.955" v="19624" actId="20577"/>
          <ac:spMkLst>
            <pc:docMk/>
            <pc:sldMk cId="613603536" sldId="2147469366"/>
            <ac:spMk id="8" creationId="{7E900CF9-B98E-6D0D-6354-759E3290CBE4}"/>
          </ac:spMkLst>
        </pc:spChg>
        <pc:spChg chg="mod">
          <ac:chgData name="Ryan Strand" userId="6f75b2ee-0a92-4471-bdb0-834375310b35" providerId="ADAL" clId="{96821372-A95A-4693-BD3C-1E4A43F834E8}" dt="2024-12-18T21:11:21.698" v="17317" actId="1036"/>
          <ac:spMkLst>
            <pc:docMk/>
            <pc:sldMk cId="613603536" sldId="2147469366"/>
            <ac:spMk id="11" creationId="{8A405719-6FA5-2563-5535-191481F68946}"/>
          </ac:spMkLst>
        </pc:spChg>
        <pc:spChg chg="mod">
          <ac:chgData name="Ryan Strand" userId="6f75b2ee-0a92-4471-bdb0-834375310b35" providerId="ADAL" clId="{96821372-A95A-4693-BD3C-1E4A43F834E8}" dt="2024-12-18T21:11:21.698" v="17317" actId="1036"/>
          <ac:spMkLst>
            <pc:docMk/>
            <pc:sldMk cId="613603536" sldId="2147469366"/>
            <ac:spMk id="12" creationId="{7256ACE4-493C-CE1D-A310-386E9DB6D8F1}"/>
          </ac:spMkLst>
        </pc:spChg>
        <pc:spChg chg="add mod">
          <ac:chgData name="Ryan Strand" userId="6f75b2ee-0a92-4471-bdb0-834375310b35" providerId="ADAL" clId="{96821372-A95A-4693-BD3C-1E4A43F834E8}" dt="2024-12-18T21:11:31.092" v="17323" actId="1037"/>
          <ac:spMkLst>
            <pc:docMk/>
            <pc:sldMk cId="613603536" sldId="2147469366"/>
            <ac:spMk id="14" creationId="{9242FE50-B0EB-9029-D005-CA8B3B0A10C6}"/>
          </ac:spMkLst>
        </pc:spChg>
        <pc:grpChg chg="add mod">
          <ac:chgData name="Ryan Strand" userId="6f75b2ee-0a92-4471-bdb0-834375310b35" providerId="ADAL" clId="{96821372-A95A-4693-BD3C-1E4A43F834E8}" dt="2024-12-18T21:11:09.740" v="17307" actId="1076"/>
          <ac:grpSpMkLst>
            <pc:docMk/>
            <pc:sldMk cId="613603536" sldId="2147469366"/>
            <ac:grpSpMk id="9" creationId="{5A53C35D-BBF9-1275-FFCF-2DE05D4652EE}"/>
          </ac:grpSpMkLst>
        </pc:grpChg>
        <pc:picChg chg="add mod modCrop">
          <ac:chgData name="Ryan Strand" userId="6f75b2ee-0a92-4471-bdb0-834375310b35" providerId="ADAL" clId="{96821372-A95A-4693-BD3C-1E4A43F834E8}" dt="2024-12-18T21:21:31.245" v="17391" actId="692"/>
          <ac:picMkLst>
            <pc:docMk/>
            <pc:sldMk cId="613603536" sldId="2147469366"/>
            <ac:picMk id="10" creationId="{59D41932-E703-6173-1F73-6D30EADFEB8B}"/>
          </ac:picMkLst>
        </pc:picChg>
        <pc:picChg chg="mod">
          <ac:chgData name="Ryan Strand" userId="6f75b2ee-0a92-4471-bdb0-834375310b35" providerId="ADAL" clId="{96821372-A95A-4693-BD3C-1E4A43F834E8}" dt="2024-12-18T21:11:18.261" v="17310" actId="1076"/>
          <ac:picMkLst>
            <pc:docMk/>
            <pc:sldMk cId="613603536" sldId="2147469366"/>
            <ac:picMk id="13" creationId="{C4224BE2-CD50-E8DB-88C6-0FB6E9D43EDD}"/>
          </ac:picMkLst>
        </pc:picChg>
        <pc:picChg chg="add mod modCrop">
          <ac:chgData name="Ryan Strand" userId="6f75b2ee-0a92-4471-bdb0-834375310b35" providerId="ADAL" clId="{96821372-A95A-4693-BD3C-1E4A43F834E8}" dt="2024-12-18T21:21:15.076" v="17387" actId="1076"/>
          <ac:picMkLst>
            <pc:docMk/>
            <pc:sldMk cId="613603536" sldId="2147469366"/>
            <ac:picMk id="17" creationId="{1EABA985-B180-45B2-347A-1703999F0102}"/>
          </ac:picMkLst>
        </pc:picChg>
      </pc:sldChg>
      <pc:sldChg chg="delSp modSp add del mod">
        <pc:chgData name="Ryan Strand" userId="6f75b2ee-0a92-4471-bdb0-834375310b35" providerId="ADAL" clId="{96821372-A95A-4693-BD3C-1E4A43F834E8}" dt="2024-12-20T15:27:05.912" v="20661" actId="47"/>
        <pc:sldMkLst>
          <pc:docMk/>
          <pc:sldMk cId="103464849" sldId="2147469367"/>
        </pc:sldMkLst>
      </pc:sldChg>
      <pc:sldChg chg="addSp delSp modSp new mod modNotesTx">
        <pc:chgData name="Ryan Strand" userId="6f75b2ee-0a92-4471-bdb0-834375310b35" providerId="ADAL" clId="{96821372-A95A-4693-BD3C-1E4A43F834E8}" dt="2024-12-18T19:49:46.998" v="15066" actId="20577"/>
        <pc:sldMkLst>
          <pc:docMk/>
          <pc:sldMk cId="3083633153" sldId="2147469368"/>
        </pc:sldMkLst>
        <pc:picChg chg="add mod">
          <ac:chgData name="Ryan Strand" userId="6f75b2ee-0a92-4471-bdb0-834375310b35" providerId="ADAL" clId="{96821372-A95A-4693-BD3C-1E4A43F834E8}" dt="2024-12-18T18:59:17.929" v="14058" actId="1035"/>
          <ac:picMkLst>
            <pc:docMk/>
            <pc:sldMk cId="3083633153" sldId="2147469368"/>
            <ac:picMk id="4" creationId="{49B74D98-63B2-314C-9D0B-74640EA67F6D}"/>
          </ac:picMkLst>
        </pc:picChg>
        <pc:picChg chg="add mod">
          <ac:chgData name="Ryan Strand" userId="6f75b2ee-0a92-4471-bdb0-834375310b35" providerId="ADAL" clId="{96821372-A95A-4693-BD3C-1E4A43F834E8}" dt="2024-12-18T19:07:39.857" v="15039" actId="1036"/>
          <ac:picMkLst>
            <pc:docMk/>
            <pc:sldMk cId="3083633153" sldId="2147469368"/>
            <ac:picMk id="7" creationId="{470E67DA-AF72-7713-2243-0F3F111EDCBB}"/>
          </ac:picMkLst>
        </pc:picChg>
      </pc:sldChg>
      <pc:sldChg chg="modNotesTx">
        <pc:chgData name="Ryan Strand" userId="6f75b2ee-0a92-4471-bdb0-834375310b35" providerId="ADAL" clId="{96821372-A95A-4693-BD3C-1E4A43F834E8}" dt="2024-12-18T21:22:11.228" v="17393" actId="6549"/>
        <pc:sldMkLst>
          <pc:docMk/>
          <pc:sldMk cId="2521077150" sldId="2147469369"/>
        </pc:sldMkLst>
      </pc:sldChg>
      <pc:sldChg chg="add del">
        <pc:chgData name="Ryan Strand" userId="6f75b2ee-0a92-4471-bdb0-834375310b35" providerId="ADAL" clId="{96821372-A95A-4693-BD3C-1E4A43F834E8}" dt="2024-12-18T21:21:59.903" v="17392" actId="47"/>
        <pc:sldMkLst>
          <pc:docMk/>
          <pc:sldMk cId="3609404788" sldId="2147469369"/>
        </pc:sldMkLst>
      </pc:sldChg>
      <pc:sldChg chg="add del">
        <pc:chgData name="Ryan Strand" userId="6f75b2ee-0a92-4471-bdb0-834375310b35" providerId="ADAL" clId="{96821372-A95A-4693-BD3C-1E4A43F834E8}" dt="2024-12-18T20:23:32.004" v="16735" actId="47"/>
        <pc:sldMkLst>
          <pc:docMk/>
          <pc:sldMk cId="4186299255" sldId="2147469369"/>
        </pc:sldMkLst>
      </pc:sldChg>
      <pc:sldMasterChg chg="delSldLayout">
        <pc:chgData name="Ryan Strand" userId="6f75b2ee-0a92-4471-bdb0-834375310b35" providerId="ADAL" clId="{96821372-A95A-4693-BD3C-1E4A43F834E8}" dt="2024-12-20T15:27:05.912" v="20661" actId="47"/>
        <pc:sldMasterMkLst>
          <pc:docMk/>
          <pc:sldMasterMk cId="2031877691" sldId="2147483793"/>
        </pc:sldMasterMkLst>
        <pc:sldLayoutChg chg="del">
          <pc:chgData name="Ryan Strand" userId="6f75b2ee-0a92-4471-bdb0-834375310b35" providerId="ADAL" clId="{96821372-A95A-4693-BD3C-1E4A43F834E8}" dt="2024-12-20T15:27:05.912" v="20661" actId="47"/>
          <pc:sldLayoutMkLst>
            <pc:docMk/>
            <pc:sldMasterMk cId="2031877691" sldId="2147483793"/>
            <pc:sldLayoutMk cId="1513788855" sldId="2147483759"/>
          </pc:sldLayoutMkLst>
        </pc:sldLayoutChg>
      </pc:sldMasterChg>
    </pc:docChg>
  </pc:docChgLst>
  <pc:docChgLst>
    <pc:chgData name="Ryan Strand" userId="6f75b2ee-0a92-4471-bdb0-834375310b35" providerId="ADAL" clId="{128EDFD8-6658-4BF3-831A-AEB7A24A627E}"/>
    <pc:docChg chg="undo custSel addSld delSld modSld sldOrd">
      <pc:chgData name="Ryan Strand" userId="6f75b2ee-0a92-4471-bdb0-834375310b35" providerId="ADAL" clId="{128EDFD8-6658-4BF3-831A-AEB7A24A627E}" dt="2025-01-22T16:53:10.107" v="1397" actId="6549"/>
      <pc:docMkLst>
        <pc:docMk/>
      </pc:docMkLst>
      <pc:sldChg chg="delSp mod delAnim modNotesTx">
        <pc:chgData name="Ryan Strand" userId="6f75b2ee-0a92-4471-bdb0-834375310b35" providerId="ADAL" clId="{128EDFD8-6658-4BF3-831A-AEB7A24A627E}" dt="2025-01-22T16:51:23.432" v="1208" actId="20577"/>
        <pc:sldMkLst>
          <pc:docMk/>
          <pc:sldMk cId="3194324425" sldId="276"/>
        </pc:sldMkLst>
        <pc:spChg chg="del">
          <ac:chgData name="Ryan Strand" userId="6f75b2ee-0a92-4471-bdb0-834375310b35" providerId="ADAL" clId="{128EDFD8-6658-4BF3-831A-AEB7A24A627E}" dt="2025-01-22T16:38:40.114" v="728" actId="478"/>
          <ac:spMkLst>
            <pc:docMk/>
            <pc:sldMk cId="3194324425" sldId="276"/>
            <ac:spMk id="7" creationId="{B8CA48B8-04D5-D260-C9C7-012D82EB8DFE}"/>
          </ac:spMkLst>
        </pc:spChg>
        <pc:spChg chg="del">
          <ac:chgData name="Ryan Strand" userId="6f75b2ee-0a92-4471-bdb0-834375310b35" providerId="ADAL" clId="{128EDFD8-6658-4BF3-831A-AEB7A24A627E}" dt="2025-01-22T16:38:38.552" v="727" actId="478"/>
          <ac:spMkLst>
            <pc:docMk/>
            <pc:sldMk cId="3194324425" sldId="276"/>
            <ac:spMk id="9" creationId="{A33E7509-D64F-E948-DD4B-24D04254EDC4}"/>
          </ac:spMkLst>
        </pc:spChg>
        <pc:spChg chg="del">
          <ac:chgData name="Ryan Strand" userId="6f75b2ee-0a92-4471-bdb0-834375310b35" providerId="ADAL" clId="{128EDFD8-6658-4BF3-831A-AEB7A24A627E}" dt="2025-01-22T16:38:33.035" v="723" actId="478"/>
          <ac:spMkLst>
            <pc:docMk/>
            <pc:sldMk cId="3194324425" sldId="276"/>
            <ac:spMk id="23" creationId="{AFA88607-5414-5014-5670-70D6A75FA5AD}"/>
          </ac:spMkLst>
        </pc:spChg>
        <pc:spChg chg="del">
          <ac:chgData name="Ryan Strand" userId="6f75b2ee-0a92-4471-bdb0-834375310b35" providerId="ADAL" clId="{128EDFD8-6658-4BF3-831A-AEB7A24A627E}" dt="2025-01-22T16:38:29.674" v="722" actId="478"/>
          <ac:spMkLst>
            <pc:docMk/>
            <pc:sldMk cId="3194324425" sldId="276"/>
            <ac:spMk id="24" creationId="{B0ECD4E7-E7BD-A1FA-EDC8-3D0F09B8540E}"/>
          </ac:spMkLst>
        </pc:spChg>
        <pc:spChg chg="del">
          <ac:chgData name="Ryan Strand" userId="6f75b2ee-0a92-4471-bdb0-834375310b35" providerId="ADAL" clId="{128EDFD8-6658-4BF3-831A-AEB7A24A627E}" dt="2025-01-22T16:38:34.592" v="724" actId="478"/>
          <ac:spMkLst>
            <pc:docMk/>
            <pc:sldMk cId="3194324425" sldId="276"/>
            <ac:spMk id="29" creationId="{6F892240-C308-A788-7BF4-78B4F73A755C}"/>
          </ac:spMkLst>
        </pc:spChg>
        <pc:spChg chg="del">
          <ac:chgData name="Ryan Strand" userId="6f75b2ee-0a92-4471-bdb0-834375310b35" providerId="ADAL" clId="{128EDFD8-6658-4BF3-831A-AEB7A24A627E}" dt="2025-01-22T16:38:36.143" v="725" actId="478"/>
          <ac:spMkLst>
            <pc:docMk/>
            <pc:sldMk cId="3194324425" sldId="276"/>
            <ac:spMk id="32" creationId="{4CD1797B-522D-7609-D2A3-EDEEFC599DB1}"/>
          </ac:spMkLst>
        </pc:spChg>
        <pc:picChg chg="del">
          <ac:chgData name="Ryan Strand" userId="6f75b2ee-0a92-4471-bdb0-834375310b35" providerId="ADAL" clId="{128EDFD8-6658-4BF3-831A-AEB7A24A627E}" dt="2025-01-22T16:38:36.969" v="726" actId="478"/>
          <ac:picMkLst>
            <pc:docMk/>
            <pc:sldMk cId="3194324425" sldId="276"/>
            <ac:picMk id="5" creationId="{9DFC24CA-A9B0-3B88-B2C4-63C3F429349B}"/>
          </ac:picMkLst>
        </pc:picChg>
        <pc:picChg chg="del">
          <ac:chgData name="Ryan Strand" userId="6f75b2ee-0a92-4471-bdb0-834375310b35" providerId="ADAL" clId="{128EDFD8-6658-4BF3-831A-AEB7A24A627E}" dt="2025-01-22T16:38:28.370" v="721" actId="478"/>
          <ac:picMkLst>
            <pc:docMk/>
            <pc:sldMk cId="3194324425" sldId="276"/>
            <ac:picMk id="21" creationId="{F5BFDDF2-7117-7B2E-4D86-2F15B5F31001}"/>
          </ac:picMkLst>
        </pc:picChg>
      </pc:sldChg>
      <pc:sldChg chg="modAnim">
        <pc:chgData name="Ryan Strand" userId="6f75b2ee-0a92-4471-bdb0-834375310b35" providerId="ADAL" clId="{128EDFD8-6658-4BF3-831A-AEB7A24A627E}" dt="2025-01-07T14:28:35.828" v="548"/>
        <pc:sldMkLst>
          <pc:docMk/>
          <pc:sldMk cId="3406455342" sldId="2147469298"/>
        </pc:sldMkLst>
      </pc:sldChg>
      <pc:sldChg chg="modNotesTx">
        <pc:chgData name="Ryan Strand" userId="6f75b2ee-0a92-4471-bdb0-834375310b35" providerId="ADAL" clId="{128EDFD8-6658-4BF3-831A-AEB7A24A627E}" dt="2025-01-07T14:26:36.750" v="543" actId="20577"/>
        <pc:sldMkLst>
          <pc:docMk/>
          <pc:sldMk cId="4091681653" sldId="2147469362"/>
        </pc:sldMkLst>
      </pc:sldChg>
      <pc:sldChg chg="modNotesTx">
        <pc:chgData name="Ryan Strand" userId="6f75b2ee-0a92-4471-bdb0-834375310b35" providerId="ADAL" clId="{128EDFD8-6658-4BF3-831A-AEB7A24A627E}" dt="2025-01-07T13:57:01.691" v="3" actId="20577"/>
        <pc:sldMkLst>
          <pc:docMk/>
          <pc:sldMk cId="1088186149" sldId="2147469364"/>
        </pc:sldMkLst>
      </pc:sldChg>
      <pc:sldChg chg="modNotesTx">
        <pc:chgData name="Ryan Strand" userId="6f75b2ee-0a92-4471-bdb0-834375310b35" providerId="ADAL" clId="{128EDFD8-6658-4BF3-831A-AEB7A24A627E}" dt="2025-01-07T13:58:39.445" v="119" actId="20577"/>
        <pc:sldMkLst>
          <pc:docMk/>
          <pc:sldMk cId="613603536" sldId="2147469366"/>
        </pc:sldMkLst>
      </pc:sldChg>
      <pc:sldChg chg="modNotesTx">
        <pc:chgData name="Ryan Strand" userId="6f75b2ee-0a92-4471-bdb0-834375310b35" providerId="ADAL" clId="{128EDFD8-6658-4BF3-831A-AEB7A24A627E}" dt="2025-01-07T14:29:36.945" v="677" actId="20577"/>
        <pc:sldMkLst>
          <pc:docMk/>
          <pc:sldMk cId="3083633153" sldId="2147469368"/>
        </pc:sldMkLst>
      </pc:sldChg>
      <pc:sldChg chg="add modAnim modNotesTx">
        <pc:chgData name="Ryan Strand" userId="6f75b2ee-0a92-4471-bdb0-834375310b35" providerId="ADAL" clId="{128EDFD8-6658-4BF3-831A-AEB7A24A627E}" dt="2025-01-22T16:53:10.107" v="1397" actId="6549"/>
        <pc:sldMkLst>
          <pc:docMk/>
          <pc:sldMk cId="3063136739" sldId="2147469370"/>
        </pc:sldMkLst>
      </pc:sldChg>
      <pc:sldChg chg="addSp delSp modSp add del mod ord delAnim modAnim">
        <pc:chgData name="Ryan Strand" userId="6f75b2ee-0a92-4471-bdb0-834375310b35" providerId="ADAL" clId="{128EDFD8-6658-4BF3-831A-AEB7A24A627E}" dt="2025-01-22T16:38:22.815" v="720" actId="47"/>
        <pc:sldMkLst>
          <pc:docMk/>
          <pc:sldMk cId="1307642696" sldId="2147469371"/>
        </pc:sldMkLst>
        <pc:spChg chg="mod">
          <ac:chgData name="Ryan Strand" userId="6f75b2ee-0a92-4471-bdb0-834375310b35" providerId="ADAL" clId="{128EDFD8-6658-4BF3-831A-AEB7A24A627E}" dt="2025-01-22T16:33:53.374" v="683" actId="1076"/>
          <ac:spMkLst>
            <pc:docMk/>
            <pc:sldMk cId="1307642696" sldId="2147469371"/>
            <ac:spMk id="2" creationId="{97A05146-8D46-4247-B345-2AE93F8E7EDA}"/>
          </ac:spMkLst>
        </pc:spChg>
        <pc:grpChg chg="add del mod">
          <ac:chgData name="Ryan Strand" userId="6f75b2ee-0a92-4471-bdb0-834375310b35" providerId="ADAL" clId="{128EDFD8-6658-4BF3-831A-AEB7A24A627E}" dt="2025-01-22T16:34:30.308" v="693" actId="478"/>
          <ac:grpSpMkLst>
            <pc:docMk/>
            <pc:sldMk cId="1307642696" sldId="2147469371"/>
            <ac:grpSpMk id="5" creationId="{3CF2A9D8-B36A-EA72-6D80-2B06D6EF3E85}"/>
          </ac:grpSpMkLst>
        </pc:grpChg>
        <pc:picChg chg="mod ord">
          <ac:chgData name="Ryan Strand" userId="6f75b2ee-0a92-4471-bdb0-834375310b35" providerId="ADAL" clId="{128EDFD8-6658-4BF3-831A-AEB7A24A627E}" dt="2025-01-22T16:34:37.568" v="694" actId="1076"/>
          <ac:picMkLst>
            <pc:docMk/>
            <pc:sldMk cId="1307642696" sldId="2147469371"/>
            <ac:picMk id="7" creationId="{4F701244-9CCC-2D85-2F87-8E51C7BD27F4}"/>
          </ac:picMkLst>
        </pc:picChg>
        <pc:picChg chg="mod topLvl">
          <ac:chgData name="Ryan Strand" userId="6f75b2ee-0a92-4471-bdb0-834375310b35" providerId="ADAL" clId="{128EDFD8-6658-4BF3-831A-AEB7A24A627E}" dt="2025-01-22T16:34:30.308" v="693" actId="478"/>
          <ac:picMkLst>
            <pc:docMk/>
            <pc:sldMk cId="1307642696" sldId="2147469371"/>
            <ac:picMk id="8" creationId="{58B2B151-8379-2ADA-FD26-0C737343960C}"/>
          </ac:picMkLst>
        </pc:picChg>
        <pc:picChg chg="del mod topLvl">
          <ac:chgData name="Ryan Strand" userId="6f75b2ee-0a92-4471-bdb0-834375310b35" providerId="ADAL" clId="{128EDFD8-6658-4BF3-831A-AEB7A24A627E}" dt="2025-01-22T16:34:30.308" v="693" actId="478"/>
          <ac:picMkLst>
            <pc:docMk/>
            <pc:sldMk cId="1307642696" sldId="2147469371"/>
            <ac:picMk id="9" creationId="{43D9A5FD-9078-2468-E63C-33A3EA4A9B34}"/>
          </ac:picMkLst>
        </pc:picChg>
        <pc:picChg chg="add del">
          <ac:chgData name="Ryan Strand" userId="6f75b2ee-0a92-4471-bdb0-834375310b35" providerId="ADAL" clId="{128EDFD8-6658-4BF3-831A-AEB7A24A627E}" dt="2025-01-22T16:34:50.352" v="696" actId="478"/>
          <ac:picMkLst>
            <pc:docMk/>
            <pc:sldMk cId="1307642696" sldId="2147469371"/>
            <ac:picMk id="21" creationId="{0BCD8D57-B136-EA5A-79A8-AB8F320488C0}"/>
          </ac:picMkLst>
        </pc:picChg>
      </pc:sldChg>
      <pc:sldChg chg="addSp delSp modSp add mod delAnim modAnim modNotesTx">
        <pc:chgData name="Ryan Strand" userId="6f75b2ee-0a92-4471-bdb0-834375310b35" providerId="ADAL" clId="{128EDFD8-6658-4BF3-831A-AEB7A24A627E}" dt="2025-01-22T16:52:58.735" v="1395" actId="20577"/>
        <pc:sldMkLst>
          <pc:docMk/>
          <pc:sldMk cId="2954849433" sldId="2147469372"/>
        </pc:sldMkLst>
        <pc:spChg chg="del">
          <ac:chgData name="Ryan Strand" userId="6f75b2ee-0a92-4471-bdb0-834375310b35" providerId="ADAL" clId="{128EDFD8-6658-4BF3-831A-AEB7A24A627E}" dt="2025-01-22T16:36:05.731" v="709" actId="478"/>
          <ac:spMkLst>
            <pc:docMk/>
            <pc:sldMk cId="2954849433" sldId="2147469372"/>
            <ac:spMk id="2" creationId="{4943C959-9EFB-54FF-80C1-12681FE25366}"/>
          </ac:spMkLst>
        </pc:spChg>
        <pc:spChg chg="del">
          <ac:chgData name="Ryan Strand" userId="6f75b2ee-0a92-4471-bdb0-834375310b35" providerId="ADAL" clId="{128EDFD8-6658-4BF3-831A-AEB7A24A627E}" dt="2025-01-22T16:35:54.397" v="707" actId="478"/>
          <ac:spMkLst>
            <pc:docMk/>
            <pc:sldMk cId="2954849433" sldId="2147469372"/>
            <ac:spMk id="3" creationId="{E8B117AF-2ED1-BC55-8A7F-109B394702C4}"/>
          </ac:spMkLst>
        </pc:spChg>
        <pc:spChg chg="del">
          <ac:chgData name="Ryan Strand" userId="6f75b2ee-0a92-4471-bdb0-834375310b35" providerId="ADAL" clId="{128EDFD8-6658-4BF3-831A-AEB7A24A627E}" dt="2025-01-22T16:35:13.984" v="698" actId="478"/>
          <ac:spMkLst>
            <pc:docMk/>
            <pc:sldMk cId="2954849433" sldId="2147469372"/>
            <ac:spMk id="7" creationId="{7BF7E8DB-933C-A552-2047-B63044EC4704}"/>
          </ac:spMkLst>
        </pc:spChg>
        <pc:spChg chg="del">
          <ac:chgData name="Ryan Strand" userId="6f75b2ee-0a92-4471-bdb0-834375310b35" providerId="ADAL" clId="{128EDFD8-6658-4BF3-831A-AEB7A24A627E}" dt="2025-01-22T16:35:13.984" v="698" actId="478"/>
          <ac:spMkLst>
            <pc:docMk/>
            <pc:sldMk cId="2954849433" sldId="2147469372"/>
            <ac:spMk id="9" creationId="{8B3C44B2-929F-8D71-3D91-8B0E5B56C90F}"/>
          </ac:spMkLst>
        </pc:spChg>
        <pc:spChg chg="del">
          <ac:chgData name="Ryan Strand" userId="6f75b2ee-0a92-4471-bdb0-834375310b35" providerId="ADAL" clId="{128EDFD8-6658-4BF3-831A-AEB7A24A627E}" dt="2025-01-22T16:35:18.727" v="699" actId="478"/>
          <ac:spMkLst>
            <pc:docMk/>
            <pc:sldMk cId="2954849433" sldId="2147469372"/>
            <ac:spMk id="11" creationId="{1CA7378B-FCFF-063B-67D9-2D9F03E05CFD}"/>
          </ac:spMkLst>
        </pc:spChg>
        <pc:spChg chg="add mod">
          <ac:chgData name="Ryan Strand" userId="6f75b2ee-0a92-4471-bdb0-834375310b35" providerId="ADAL" clId="{128EDFD8-6658-4BF3-831A-AEB7A24A627E}" dt="2025-01-22T16:44:35.559" v="775" actId="1076"/>
          <ac:spMkLst>
            <pc:docMk/>
            <pc:sldMk cId="2954849433" sldId="2147469372"/>
            <ac:spMk id="14" creationId="{61924DD9-B39F-C860-8B16-6A1EF8D2E2A3}"/>
          </ac:spMkLst>
        </pc:spChg>
        <pc:spChg chg="del">
          <ac:chgData name="Ryan Strand" userId="6f75b2ee-0a92-4471-bdb0-834375310b35" providerId="ADAL" clId="{128EDFD8-6658-4BF3-831A-AEB7A24A627E}" dt="2025-01-22T16:35:52.094" v="705" actId="478"/>
          <ac:spMkLst>
            <pc:docMk/>
            <pc:sldMk cId="2954849433" sldId="2147469372"/>
            <ac:spMk id="18" creationId="{3847E3C7-CD52-4FC0-9BAC-AC2105CCC084}"/>
          </ac:spMkLst>
        </pc:spChg>
        <pc:spChg chg="del">
          <ac:chgData name="Ryan Strand" userId="6f75b2ee-0a92-4471-bdb0-834375310b35" providerId="ADAL" clId="{128EDFD8-6658-4BF3-831A-AEB7A24A627E}" dt="2025-01-22T16:35:53.196" v="706" actId="478"/>
          <ac:spMkLst>
            <pc:docMk/>
            <pc:sldMk cId="2954849433" sldId="2147469372"/>
            <ac:spMk id="19" creationId="{DDADD294-7178-E52B-2B51-AF79C6893DA9}"/>
          </ac:spMkLst>
        </pc:spChg>
        <pc:spChg chg="del">
          <ac:chgData name="Ryan Strand" userId="6f75b2ee-0a92-4471-bdb0-834375310b35" providerId="ADAL" clId="{128EDFD8-6658-4BF3-831A-AEB7A24A627E}" dt="2025-01-22T16:35:13.984" v="698" actId="478"/>
          <ac:spMkLst>
            <pc:docMk/>
            <pc:sldMk cId="2954849433" sldId="2147469372"/>
            <ac:spMk id="23" creationId="{95F72C06-71A8-3279-C61A-2C7C810CE172}"/>
          </ac:spMkLst>
        </pc:spChg>
        <pc:spChg chg="del">
          <ac:chgData name="Ryan Strand" userId="6f75b2ee-0a92-4471-bdb0-834375310b35" providerId="ADAL" clId="{128EDFD8-6658-4BF3-831A-AEB7A24A627E}" dt="2025-01-22T16:35:13.984" v="698" actId="478"/>
          <ac:spMkLst>
            <pc:docMk/>
            <pc:sldMk cId="2954849433" sldId="2147469372"/>
            <ac:spMk id="24" creationId="{EE2101DF-9490-C698-9906-D42BBFF541D1}"/>
          </ac:spMkLst>
        </pc:spChg>
        <pc:spChg chg="del">
          <ac:chgData name="Ryan Strand" userId="6f75b2ee-0a92-4471-bdb0-834375310b35" providerId="ADAL" clId="{128EDFD8-6658-4BF3-831A-AEB7A24A627E}" dt="2025-01-22T16:35:13.984" v="698" actId="478"/>
          <ac:spMkLst>
            <pc:docMk/>
            <pc:sldMk cId="2954849433" sldId="2147469372"/>
            <ac:spMk id="29" creationId="{BCDE7544-042C-3B40-6F47-C0950693128F}"/>
          </ac:spMkLst>
        </pc:spChg>
        <pc:spChg chg="del">
          <ac:chgData name="Ryan Strand" userId="6f75b2ee-0a92-4471-bdb0-834375310b35" providerId="ADAL" clId="{128EDFD8-6658-4BF3-831A-AEB7A24A627E}" dt="2025-01-22T16:35:13.984" v="698" actId="478"/>
          <ac:spMkLst>
            <pc:docMk/>
            <pc:sldMk cId="2954849433" sldId="2147469372"/>
            <ac:spMk id="32" creationId="{2C8C7032-1B7C-113D-1ABD-4CF538A559F6}"/>
          </ac:spMkLst>
        </pc:spChg>
        <pc:grpChg chg="del">
          <ac:chgData name="Ryan Strand" userId="6f75b2ee-0a92-4471-bdb0-834375310b35" providerId="ADAL" clId="{128EDFD8-6658-4BF3-831A-AEB7A24A627E}" dt="2025-01-22T16:35:13.984" v="698" actId="478"/>
          <ac:grpSpMkLst>
            <pc:docMk/>
            <pc:sldMk cId="2954849433" sldId="2147469372"/>
            <ac:grpSpMk id="4" creationId="{D2A8BFA6-B78A-7A2D-1409-72B4AE06E9B8}"/>
          </ac:grpSpMkLst>
        </pc:grpChg>
        <pc:grpChg chg="add del mod">
          <ac:chgData name="Ryan Strand" userId="6f75b2ee-0a92-4471-bdb0-834375310b35" providerId="ADAL" clId="{128EDFD8-6658-4BF3-831A-AEB7A24A627E}" dt="2025-01-22T16:43:53.633" v="768" actId="478"/>
          <ac:grpSpMkLst>
            <pc:docMk/>
            <pc:sldMk cId="2954849433" sldId="2147469372"/>
            <ac:grpSpMk id="12" creationId="{9862AD65-35D8-29EB-8EB5-47709338A775}"/>
          </ac:grpSpMkLst>
        </pc:grpChg>
        <pc:picChg chg="del">
          <ac:chgData name="Ryan Strand" userId="6f75b2ee-0a92-4471-bdb0-834375310b35" providerId="ADAL" clId="{128EDFD8-6658-4BF3-831A-AEB7A24A627E}" dt="2025-01-22T16:35:13.984" v="698" actId="478"/>
          <ac:picMkLst>
            <pc:docMk/>
            <pc:sldMk cId="2954849433" sldId="2147469372"/>
            <ac:picMk id="5" creationId="{ABC4F2F9-7F55-A2DB-78C9-FD3364AB45BB}"/>
          </ac:picMkLst>
        </pc:picChg>
        <pc:picChg chg="mod">
          <ac:chgData name="Ryan Strand" userId="6f75b2ee-0a92-4471-bdb0-834375310b35" providerId="ADAL" clId="{128EDFD8-6658-4BF3-831A-AEB7A24A627E}" dt="2025-01-22T16:44:32.545" v="773" actId="1076"/>
          <ac:picMkLst>
            <pc:docMk/>
            <pc:sldMk cId="2954849433" sldId="2147469372"/>
            <ac:picMk id="6" creationId="{8B104835-3C0B-4016-2885-5B285BC57488}"/>
          </ac:picMkLst>
        </pc:picChg>
        <pc:picChg chg="add mod topLvl">
          <ac:chgData name="Ryan Strand" userId="6f75b2ee-0a92-4471-bdb0-834375310b35" providerId="ADAL" clId="{128EDFD8-6658-4BF3-831A-AEB7A24A627E}" dt="2025-01-22T16:43:53.633" v="768" actId="478"/>
          <ac:picMkLst>
            <pc:docMk/>
            <pc:sldMk cId="2954849433" sldId="2147469372"/>
            <ac:picMk id="8" creationId="{4A35EAAE-593C-2149-E759-546E85D553C7}"/>
          </ac:picMkLst>
        </pc:picChg>
        <pc:picChg chg="add del mod topLvl">
          <ac:chgData name="Ryan Strand" userId="6f75b2ee-0a92-4471-bdb0-834375310b35" providerId="ADAL" clId="{128EDFD8-6658-4BF3-831A-AEB7A24A627E}" dt="2025-01-22T16:43:53.633" v="768" actId="478"/>
          <ac:picMkLst>
            <pc:docMk/>
            <pc:sldMk cId="2954849433" sldId="2147469372"/>
            <ac:picMk id="10" creationId="{2ED76F95-EE73-A1CD-7F28-DBEA5077968B}"/>
          </ac:picMkLst>
        </pc:picChg>
        <pc:picChg chg="add mod">
          <ac:chgData name="Ryan Strand" userId="6f75b2ee-0a92-4471-bdb0-834375310b35" providerId="ADAL" clId="{128EDFD8-6658-4BF3-831A-AEB7A24A627E}" dt="2025-01-22T16:44:40.594" v="778" actId="1076"/>
          <ac:picMkLst>
            <pc:docMk/>
            <pc:sldMk cId="2954849433" sldId="2147469372"/>
            <ac:picMk id="13" creationId="{0BAF02E0-2B6B-2857-1F9D-63167FA723BA}"/>
          </ac:picMkLst>
        </pc:picChg>
        <pc:picChg chg="add mod">
          <ac:chgData name="Ryan Strand" userId="6f75b2ee-0a92-4471-bdb0-834375310b35" providerId="ADAL" clId="{128EDFD8-6658-4BF3-831A-AEB7A24A627E}" dt="2025-01-22T16:44:55.764" v="779" actId="14861"/>
          <ac:picMkLst>
            <pc:docMk/>
            <pc:sldMk cId="2954849433" sldId="2147469372"/>
            <ac:picMk id="15" creationId="{F61D2B92-4450-EC20-2E15-B7CEAFCDF903}"/>
          </ac:picMkLst>
        </pc:picChg>
        <pc:picChg chg="del">
          <ac:chgData name="Ryan Strand" userId="6f75b2ee-0a92-4471-bdb0-834375310b35" providerId="ADAL" clId="{128EDFD8-6658-4BF3-831A-AEB7A24A627E}" dt="2025-01-22T16:35:56.005" v="708" actId="478"/>
          <ac:picMkLst>
            <pc:docMk/>
            <pc:sldMk cId="2954849433" sldId="2147469372"/>
            <ac:picMk id="16" creationId="{1BB74A2C-FF6F-743A-06C1-A460AB62DFA6}"/>
          </ac:picMkLst>
        </pc:picChg>
        <pc:picChg chg="del">
          <ac:chgData name="Ryan Strand" userId="6f75b2ee-0a92-4471-bdb0-834375310b35" providerId="ADAL" clId="{128EDFD8-6658-4BF3-831A-AEB7A24A627E}" dt="2025-01-22T16:35:13.984" v="698" actId="478"/>
          <ac:picMkLst>
            <pc:docMk/>
            <pc:sldMk cId="2954849433" sldId="2147469372"/>
            <ac:picMk id="21" creationId="{32D29D30-86AA-2BC0-5D69-8390A056C624}"/>
          </ac:picMkLst>
        </pc:picChg>
        <pc:picChg chg="del">
          <ac:chgData name="Ryan Strand" userId="6f75b2ee-0a92-4471-bdb0-834375310b35" providerId="ADAL" clId="{128EDFD8-6658-4BF3-831A-AEB7A24A627E}" dt="2025-01-22T16:35:13.984" v="698" actId="478"/>
          <ac:picMkLst>
            <pc:docMk/>
            <pc:sldMk cId="2954849433" sldId="2147469372"/>
            <ac:picMk id="37" creationId="{6D855367-CD5D-663B-50D6-A9FCE5B20759}"/>
          </ac:picMkLst>
        </pc:picChg>
      </pc:sldChg>
    </pc:docChg>
  </pc:docChgLst>
  <pc:docChgLst>
    <pc:chgData name="Lisa Wolter" userId="90e2ab83-5160-4396-a1ba-563c975bb297" providerId="ADAL" clId="{251DD855-8A21-4F72-BA95-89C87CF8E2FB}"/>
    <pc:docChg chg="modSld sldOrd">
      <pc:chgData name="Lisa Wolter" userId="90e2ab83-5160-4396-a1ba-563c975bb297" providerId="ADAL" clId="{251DD855-8A21-4F72-BA95-89C87CF8E2FB}" dt="2025-01-21T01:25:28.038" v="1"/>
      <pc:docMkLst>
        <pc:docMk/>
      </pc:docMkLst>
      <pc:sldChg chg="ord">
        <pc:chgData name="Lisa Wolter" userId="90e2ab83-5160-4396-a1ba-563c975bb297" providerId="ADAL" clId="{251DD855-8A21-4F72-BA95-89C87CF8E2FB}" dt="2025-01-21T01:25:28.038" v="1"/>
        <pc:sldMkLst>
          <pc:docMk/>
          <pc:sldMk cId="3406455342" sldId="2147469298"/>
        </pc:sldMkLst>
      </pc:sldChg>
    </pc:docChg>
  </pc:docChgLst>
  <pc:docChgLst>
    <pc:chgData name="Mahmoud Said" userId="3de2f8ae-e1c2-4975-9d5c-3f22be483ff3" providerId="ADAL" clId="{99797C95-BD60-4B24-81B9-45ABBD33592B}"/>
    <pc:docChg chg="modSld sldOrd">
      <pc:chgData name="Mahmoud Said" userId="3de2f8ae-e1c2-4975-9d5c-3f22be483ff3" providerId="ADAL" clId="{99797C95-BD60-4B24-81B9-45ABBD33592B}" dt="2025-01-09T16:16:09.020" v="1"/>
      <pc:docMkLst>
        <pc:docMk/>
      </pc:docMkLst>
      <pc:sldChg chg="ord">
        <pc:chgData name="Mahmoud Said" userId="3de2f8ae-e1c2-4975-9d5c-3f22be483ff3" providerId="ADAL" clId="{99797C95-BD60-4B24-81B9-45ABBD33592B}" dt="2025-01-09T16:16:09.020" v="1"/>
        <pc:sldMkLst>
          <pc:docMk/>
          <pc:sldMk cId="67668663" sldId="2147469363"/>
        </pc:sldMkLst>
      </pc:sldChg>
    </pc:docChg>
  </pc:docChgLst>
  <pc:docChgLst>
    <pc:chgData name="Holly McGowan" userId="31f4dca3-e16a-4f52-9c08-c41504a6562c" providerId="ADAL" clId="{5E362DF4-0A27-45EF-A632-89CE229EEDF8}"/>
    <pc:docChg chg="undo custSel modSld">
      <pc:chgData name="Holly McGowan" userId="31f4dca3-e16a-4f52-9c08-c41504a6562c" providerId="ADAL" clId="{5E362DF4-0A27-45EF-A632-89CE229EEDF8}" dt="2024-12-06T18:34:05.076" v="62" actId="171"/>
      <pc:docMkLst>
        <pc:docMk/>
      </pc:docMkLst>
      <pc:sldChg chg="addSp modSp mod">
        <pc:chgData name="Holly McGowan" userId="31f4dca3-e16a-4f52-9c08-c41504a6562c" providerId="ADAL" clId="{5E362DF4-0A27-45EF-A632-89CE229EEDF8}" dt="2024-12-06T18:34:05.076" v="62" actId="171"/>
        <pc:sldMkLst>
          <pc:docMk/>
          <pc:sldMk cId="4091681653" sldId="2147469362"/>
        </pc:sldMkLst>
        <pc:picChg chg="add mod">
          <ac:chgData name="Holly McGowan" userId="31f4dca3-e16a-4f52-9c08-c41504a6562c" providerId="ADAL" clId="{5E362DF4-0A27-45EF-A632-89CE229EEDF8}" dt="2024-12-06T18:32:12.182" v="52" actId="1076"/>
          <ac:picMkLst>
            <pc:docMk/>
            <pc:sldMk cId="4091681653" sldId="2147469362"/>
            <ac:picMk id="5" creationId="{67F3159B-3252-4F1C-9A75-ACE00A91DD15}"/>
          </ac:picMkLst>
        </pc:picChg>
        <pc:picChg chg="add mod ord modCrop">
          <ac:chgData name="Holly McGowan" userId="31f4dca3-e16a-4f52-9c08-c41504a6562c" providerId="ADAL" clId="{5E362DF4-0A27-45EF-A632-89CE229EEDF8}" dt="2024-12-06T18:33:23.406" v="58" actId="1076"/>
          <ac:picMkLst>
            <pc:docMk/>
            <pc:sldMk cId="4091681653" sldId="2147469362"/>
            <ac:picMk id="7" creationId="{B9102F8B-F2C5-19EC-A358-034729E67B7E}"/>
          </ac:picMkLst>
        </pc:picChg>
        <pc:picChg chg="add mod ord modCrop">
          <ac:chgData name="Holly McGowan" userId="31f4dca3-e16a-4f52-9c08-c41504a6562c" providerId="ADAL" clId="{5E362DF4-0A27-45EF-A632-89CE229EEDF8}" dt="2024-12-06T18:33:39.795" v="59" actId="1076"/>
          <ac:picMkLst>
            <pc:docMk/>
            <pc:sldMk cId="4091681653" sldId="2147469362"/>
            <ac:picMk id="9" creationId="{7C0A7CCA-F097-53E4-D7BD-B0342071F750}"/>
          </ac:picMkLst>
        </pc:picChg>
        <pc:picChg chg="add mod ord modCrop">
          <ac:chgData name="Holly McGowan" userId="31f4dca3-e16a-4f52-9c08-c41504a6562c" providerId="ADAL" clId="{5E362DF4-0A27-45EF-A632-89CE229EEDF8}" dt="2024-12-06T18:32:12.182" v="52" actId="1076"/>
          <ac:picMkLst>
            <pc:docMk/>
            <pc:sldMk cId="4091681653" sldId="2147469362"/>
            <ac:picMk id="11" creationId="{E525AC50-8B28-07F8-9B6C-4C8F921AC781}"/>
          </ac:picMkLst>
        </pc:picChg>
        <pc:picChg chg="add mod ord">
          <ac:chgData name="Holly McGowan" userId="31f4dca3-e16a-4f52-9c08-c41504a6562c" providerId="ADAL" clId="{5E362DF4-0A27-45EF-A632-89CE229EEDF8}" dt="2024-12-06T18:34:05.076" v="62" actId="171"/>
          <ac:picMkLst>
            <pc:docMk/>
            <pc:sldMk cId="4091681653" sldId="2147469362"/>
            <ac:picMk id="12" creationId="{A78FBEBA-93E1-471C-6DCA-0D66F76889F4}"/>
          </ac:picMkLst>
        </pc:picChg>
        <pc:picChg chg="ord">
          <ac:chgData name="Holly McGowan" userId="31f4dca3-e16a-4f52-9c08-c41504a6562c" providerId="ADAL" clId="{5E362DF4-0A27-45EF-A632-89CE229EEDF8}" dt="2024-12-06T18:29:42.133" v="35" actId="167"/>
          <ac:picMkLst>
            <pc:docMk/>
            <pc:sldMk cId="4091681653" sldId="2147469362"/>
            <ac:picMk id="38" creationId="{27A75B05-96AA-5EA3-9C00-54A9344FE6E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0C11C729-207B-4ABE-8586-5BD0B7E62F26}" type="datetimeFigureOut">
              <a:rPr lang="en-US" smtClean="0"/>
              <a:t>1/22/2025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9DA340BE-1AFD-43FD-A8AA-8B6C9705F258}" type="slidenum">
              <a:rPr lang="en-US" smtClean="0"/>
              <a:t>‹#›</a:t>
            </a:fld>
            <a:endParaRPr lang="en-US"/>
          </a:p>
        </p:txBody>
      </p:sp>
    </p:spTree>
    <p:extLst>
      <p:ext uri="{BB962C8B-B14F-4D97-AF65-F5344CB8AC3E}">
        <p14:creationId xmlns:p14="http://schemas.microsoft.com/office/powerpoint/2010/main" val="1267189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17">
              <a:defRPr/>
            </a:pPr>
            <a:fld id="{563C556F-FE06-4A72-B7A9-830499903169}" type="slidenum">
              <a:rPr lang="en-US">
                <a:solidFill>
                  <a:prstClr val="black"/>
                </a:solidFill>
                <a:latin typeface="Calibri" panose="020F0502020204030204"/>
              </a:rPr>
              <a:pPr defTabSz="93171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84549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42ED1-9A16-9BE5-3E7D-A3C29F396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6F66A-7010-D95C-CF28-5CA66CEFC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11D5E-C663-47BA-8DD3-FFEEE0478C01}"/>
              </a:ext>
            </a:extLst>
          </p:cNvPr>
          <p:cNvSpPr>
            <a:spLocks noGrp="1"/>
          </p:cNvSpPr>
          <p:nvPr>
            <p:ph type="body" idx="1"/>
          </p:nvPr>
        </p:nvSpPr>
        <p:spPr/>
        <p:txBody>
          <a:bodyPr/>
          <a:lstStyle/>
          <a:p>
            <a:r>
              <a:rPr lang="en-US"/>
              <a:t>[IF YOU HAVE A SPEAKER. IF NOT, DELETE AND SKIP THIS SLIDE]</a:t>
            </a:r>
          </a:p>
          <a:p>
            <a:endParaRPr lang="en-US"/>
          </a:p>
          <a:p>
            <a:r>
              <a:rPr lang="en-US"/>
              <a:t>That’s just one of the organizations that ArtsWave supports, there are so many others, including [company of speaker]. </a:t>
            </a:r>
          </a:p>
          <a:p>
            <a:endParaRPr lang="en-US"/>
          </a:p>
          <a:p>
            <a:r>
              <a:rPr lang="en-US"/>
              <a:t>We have [name] here from [company] to tell us a bit more about what your gifts to ArtsWave allow them to do.</a:t>
            </a:r>
          </a:p>
        </p:txBody>
      </p:sp>
      <p:sp>
        <p:nvSpPr>
          <p:cNvPr id="4" name="Slide Number Placeholder 3">
            <a:extLst>
              <a:ext uri="{FF2B5EF4-FFF2-40B4-BE49-F238E27FC236}">
                <a16:creationId xmlns:a16="http://schemas.microsoft.com/office/drawing/2014/main" id="{1FFBDAEB-F132-26C2-B152-67BB7F26BB65}"/>
              </a:ext>
            </a:extLst>
          </p:cNvPr>
          <p:cNvSpPr>
            <a:spLocks noGrp="1"/>
          </p:cNvSpPr>
          <p:nvPr>
            <p:ph type="sldNum" sz="quarter" idx="5"/>
          </p:nvPr>
        </p:nvSpPr>
        <p:spPr/>
        <p:txBody>
          <a:bodyPr/>
          <a:lstStyle/>
          <a:p>
            <a:pPr defTabSz="931717">
              <a:defRPr/>
            </a:pPr>
            <a:fld id="{563C556F-FE06-4A72-B7A9-830499903169}" type="slidenum">
              <a:rPr lang="en-US">
                <a:solidFill>
                  <a:prstClr val="black"/>
                </a:solidFill>
                <a:latin typeface="Calibri" panose="020F0502020204030204"/>
              </a:rPr>
              <a:pPr defTabSz="931717">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12399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[IF SPEAKER] Thanks [name] for being with us!</a:t>
            </a:r>
            <a:endParaRPr lang="en-US"/>
          </a:p>
          <a:p>
            <a:endParaRPr lang="en-US"/>
          </a:p>
          <a:p>
            <a:r>
              <a:rPr lang="en-US"/>
              <a:t>When you give, you’ll not only be contributing to the impact you’ve been hearing about, but you also get some great benefits for you and your family. These have been reimagined this year, so there’s more than ever before. </a:t>
            </a:r>
          </a:p>
          <a:p>
            <a:endParaRPr lang="en-US"/>
          </a:p>
          <a:p>
            <a:r>
              <a:rPr lang="en-US"/>
              <a:t>Let’s start with the Unlimited Membership which comes with access to the expanded ArtsWave Pass. When I say expanded, I mean EXTREMELY expanded. There are dozens of half-off arts ticket deals at all times, plus there’s now over 60 restaurant and shopping discounts on there. At $100, it’s likely that if you use it for a night out with dinner and a show, it will pay for itself in that one evening. Just right now, there are half-off deals at Playhouse in the Park, Cincinnati Symphony and Pops, the Children’s Theatre of Cincinnati, and a lot more. There’s also new discounts at </a:t>
            </a:r>
            <a:r>
              <a:rPr lang="en-US" err="1"/>
              <a:t>Madtree</a:t>
            </a:r>
            <a:r>
              <a:rPr lang="en-US"/>
              <a:t>, luscious q, Sleepy Bee, Sugar n Spice, Taste of Belgium… I could go on and on, but The ArtsWave Pass has become quite the money saver over the past year.</a:t>
            </a:r>
          </a:p>
          <a:p>
            <a:endParaRPr lang="en-US"/>
          </a:p>
          <a:p>
            <a:r>
              <a:rPr lang="en-US"/>
              <a:t>[CLICK]</a:t>
            </a:r>
          </a:p>
          <a:p>
            <a:endParaRPr lang="en-US"/>
          </a:p>
          <a:p>
            <a:r>
              <a:rPr lang="en-US"/>
              <a:t>PLUS, It’s now easier than ever to access. This is because it’s housed on the recently launched ArtsWave App. The app is free to download, </a:t>
            </a:r>
            <a:r>
              <a:rPr lang="en-US" b="1"/>
              <a:t>you can do it now actually</a:t>
            </a:r>
            <a:r>
              <a:rPr lang="en-US"/>
              <a:t>, and is the largest arts and entertainment calendar in the region. You can find shows, concerts, sports, festivals, events plus access behind the scenes content and so much more. </a:t>
            </a:r>
          </a:p>
          <a:p>
            <a:endParaRPr lang="en-US"/>
          </a:p>
          <a:p>
            <a:r>
              <a:rPr lang="en-US"/>
              <a:t>[CLICK TO NEXT PAGE]</a:t>
            </a:r>
          </a:p>
        </p:txBody>
      </p:sp>
    </p:spTree>
    <p:extLst>
      <p:ext uri="{BB962C8B-B14F-4D97-AF65-F5344CB8AC3E}">
        <p14:creationId xmlns:p14="http://schemas.microsoft.com/office/powerpoint/2010/main" val="2697698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75301-9B9C-E4F3-D6AB-BFDA54FD2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5B1ED1-ADA3-6A92-AE81-8ABDB6378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28B78-A1AA-C109-A6D3-31D55A16A4A3}"/>
              </a:ext>
            </a:extLst>
          </p:cNvPr>
          <p:cNvSpPr>
            <a:spLocks noGrp="1"/>
          </p:cNvSpPr>
          <p:nvPr>
            <p:ph type="body" idx="1"/>
          </p:nvPr>
        </p:nvSpPr>
        <p:spPr/>
        <p:txBody>
          <a:bodyPr/>
          <a:lstStyle/>
          <a:p>
            <a:r>
              <a:rPr lang="en-US"/>
              <a:t>When you’ve downloaded the app, your ArtsWave Pass is easier than ever to use. Let’s take a look at just how easy:</a:t>
            </a:r>
          </a:p>
          <a:p>
            <a:endParaRPr lang="en-US"/>
          </a:p>
          <a:p>
            <a:r>
              <a:rPr lang="en-US"/>
              <a:t>[watch video]</a:t>
            </a:r>
          </a:p>
          <a:p>
            <a:endParaRPr lang="en-US"/>
          </a:p>
          <a:p>
            <a:r>
              <a:rPr lang="en-US"/>
              <a:t>So again, in one motion on the app, you can search for events, find a deal, redeem the deal and then get your tickets or discount all at the same time, right in the app. It’s never been easier to do and usually the pass plays for itself with one night of use.</a:t>
            </a:r>
          </a:p>
          <a:p>
            <a:endParaRPr lang="en-US"/>
          </a:p>
          <a:p>
            <a:endParaRPr lang="en-US"/>
          </a:p>
          <a:p>
            <a:r>
              <a:rPr lang="en-US"/>
              <a:t>[CLICK TO NEXT PAGE]</a:t>
            </a:r>
          </a:p>
        </p:txBody>
      </p:sp>
    </p:spTree>
    <p:extLst>
      <p:ext uri="{BB962C8B-B14F-4D97-AF65-F5344CB8AC3E}">
        <p14:creationId xmlns:p14="http://schemas.microsoft.com/office/powerpoint/2010/main" val="153433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55428-B184-0C3D-066E-27F322AE0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ED585-2E41-CC1E-45DD-2DE7E1A96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3CF97-E4C4-25DD-7C7F-181F65E91615}"/>
              </a:ext>
            </a:extLst>
          </p:cNvPr>
          <p:cNvSpPr>
            <a:spLocks noGrp="1"/>
          </p:cNvSpPr>
          <p:nvPr>
            <p:ph type="body" idx="1"/>
          </p:nvPr>
        </p:nvSpPr>
        <p:spPr/>
        <p:txBody>
          <a:bodyPr/>
          <a:lstStyle/>
          <a:p>
            <a:r>
              <a:rPr lang="en-US"/>
              <a:t>Okay, there are other benefits too though as we move up the ladder.</a:t>
            </a:r>
          </a:p>
          <a:p>
            <a:endParaRPr lang="en-US"/>
          </a:p>
          <a:p>
            <a:r>
              <a:rPr lang="en-US"/>
              <a:t>[</a:t>
            </a:r>
            <a:r>
              <a:rPr lang="en-US" cap="all" baseline="0"/>
              <a:t>go over benefits. Each click reveals a new benefit level</a:t>
            </a:r>
            <a:r>
              <a:rPr lang="en-US"/>
              <a:t>]</a:t>
            </a:r>
          </a:p>
          <a:p>
            <a:endParaRPr lang="en-US"/>
          </a:p>
          <a:p>
            <a:r>
              <a:rPr lang="en-US"/>
              <a:t>[IF YOU HAVE A PARTICULAR BENEFIT THAT YOU RECEIVE, TELL A PERSONAL STORY ABOUT YOUR EXPERIENCE WITH THAT BENEFIT]</a:t>
            </a:r>
          </a:p>
          <a:p>
            <a:endParaRPr lang="en-US"/>
          </a:p>
          <a:p>
            <a:r>
              <a:rPr lang="en-US"/>
              <a:t>[CLICK TO NEXT PAGE]</a:t>
            </a:r>
          </a:p>
        </p:txBody>
      </p:sp>
    </p:spTree>
    <p:extLst>
      <p:ext uri="{BB962C8B-B14F-4D97-AF65-F5344CB8AC3E}">
        <p14:creationId xmlns:p14="http://schemas.microsoft.com/office/powerpoint/2010/main" val="1499221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7A38E-D31B-EF37-35B5-70660A51B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35E22-6FB7-65BD-5B4E-2990A2AA8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DA749-BC07-D5ED-BC9A-C210A077A195}"/>
              </a:ext>
            </a:extLst>
          </p:cNvPr>
          <p:cNvSpPr>
            <a:spLocks noGrp="1"/>
          </p:cNvSpPr>
          <p:nvPr>
            <p:ph type="body" idx="1"/>
          </p:nvPr>
        </p:nvSpPr>
        <p:spPr/>
        <p:txBody>
          <a:bodyPr/>
          <a:lstStyle/>
          <a:p>
            <a:r>
              <a:rPr lang="en-US" sz="1200" b="0" i="0" u="none" strike="noStrike" cap="none" spc="0">
                <a:effectLst/>
                <a:latin typeface="Century Gothic" panose="020B0502020202020204" pitchFamily="34" charset="0"/>
              </a:rPr>
              <a:t>We also have the Level Up benefit, which includes the Cincinnati Sports Package. We’ve partnered again with the Reds to provide two free tickets and with FC Cincinnati to do an exclusive behind-the-scenes event. Last year we heard from coaches and the starting goalkeeper Roman Celentano about what it’s like </a:t>
            </a:r>
            <a:r>
              <a:rPr lang="en-US" sz="1200" b="0" i="0" u="none" strike="noStrike" cap="none" spc="0" err="1">
                <a:effectLst/>
                <a:latin typeface="Century Gothic" panose="020B0502020202020204" pitchFamily="34" charset="0"/>
              </a:rPr>
              <a:t>playuing</a:t>
            </a:r>
            <a:r>
              <a:rPr lang="en-US" sz="1200" b="0" i="0" u="none" strike="noStrike" cap="none" spc="0">
                <a:effectLst/>
                <a:latin typeface="Century Gothic" panose="020B0502020202020204" pitchFamily="34" charset="0"/>
              </a:rPr>
              <a:t> for FC. Pretty cool!</a:t>
            </a:r>
          </a:p>
          <a:p>
            <a:endParaRPr lang="en-US" sz="1200" b="0" i="0" u="none" strike="noStrike" cap="none" spc="0">
              <a:effectLst/>
              <a:latin typeface="Century Gothic" panose="020B0502020202020204" pitchFamily="34" charset="0"/>
            </a:endParaRPr>
          </a:p>
          <a:p>
            <a:r>
              <a:rPr lang="en-US" sz="1200" b="0" i="0" u="none" strike="noStrike" cap="none" spc="0">
                <a:effectLst/>
                <a:latin typeface="Century Gothic" panose="020B0502020202020204" pitchFamily="34" charset="0"/>
              </a:rPr>
              <a:t>There are three ways to qualify for this one.</a:t>
            </a:r>
          </a:p>
          <a:p>
            <a:endParaRPr lang="en-US" sz="1200" b="0" i="0" u="none" strike="noStrike" cap="none" spc="0">
              <a:effectLst/>
              <a:latin typeface="Century Gothic" panose="020B0502020202020204" pitchFamily="34" charset="0"/>
            </a:endParaRPr>
          </a:p>
          <a:p>
            <a:r>
              <a:rPr lang="en-US" sz="1200" b="0" i="0" u="none" strike="noStrike" cap="none" spc="0">
                <a:effectLst/>
                <a:latin typeface="Century Gothic" panose="020B0502020202020204" pitchFamily="34" charset="0"/>
              </a:rPr>
              <a:t>[Read slide]</a:t>
            </a:r>
          </a:p>
          <a:p>
            <a:endParaRPr lang="en-US" sz="1200" b="0" i="0" u="none" strike="noStrike" cap="none" spc="0">
              <a:effectLst/>
              <a:latin typeface="Century Gothic" panose="020B0502020202020204" pitchFamily="34" charset="0"/>
            </a:endParaRPr>
          </a:p>
          <a:p>
            <a:r>
              <a:rPr lang="en-US" sz="1200" b="0" i="0" u="none" strike="noStrike" cap="none" spc="0">
                <a:effectLst/>
                <a:latin typeface="Century Gothic" panose="020B0502020202020204" pitchFamily="34" charset="0"/>
              </a:rPr>
              <a:t>Also, both the Reds and FC games are included on the app. Yet another reason to download! </a:t>
            </a:r>
          </a:p>
          <a:p>
            <a:endParaRPr lang="en-US" sz="1200" b="0" i="0" u="none" strike="noStrike" cap="none" spc="0">
              <a:effectLst/>
              <a:latin typeface="Century Gothic" panose="020B0502020202020204" pitchFamily="34" charset="0"/>
            </a:endParaRPr>
          </a:p>
          <a:p>
            <a:r>
              <a:rPr lang="en-US" sz="1200" b="0" i="0" u="none" strike="noStrike" cap="none" spc="0">
                <a:effectLst/>
                <a:latin typeface="Century Gothic" panose="020B0502020202020204" pitchFamily="34" charset="0"/>
              </a:rPr>
              <a:t>[CLICK]</a:t>
            </a:r>
          </a:p>
          <a:p>
            <a:endParaRPr lang="en-US" sz="1200" b="0" i="0" u="none" strike="noStrike" cap="none" spc="0">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cap="all"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cap="all"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cap="all" baseline="0"/>
          </a:p>
        </p:txBody>
      </p:sp>
    </p:spTree>
    <p:extLst>
      <p:ext uri="{BB962C8B-B14F-4D97-AF65-F5344CB8AC3E}">
        <p14:creationId xmlns:p14="http://schemas.microsoft.com/office/powerpoint/2010/main" val="2315553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B8392-62C6-6182-60A3-F6D9E86BF8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575EE-B1D5-FD21-1155-6B5410364C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F6DE0E-169F-8B38-556C-9C3EE4A7A2D0}"/>
              </a:ext>
            </a:extLst>
          </p:cNvPr>
          <p:cNvSpPr>
            <a:spLocks noGrp="1"/>
          </p:cNvSpPr>
          <p:nvPr>
            <p:ph type="body" idx="1"/>
          </p:nvPr>
        </p:nvSpPr>
        <p:spPr/>
        <p:txBody>
          <a:bodyPr/>
          <a:lstStyle/>
          <a:p>
            <a:r>
              <a:rPr lang="en-US"/>
              <a:t>When you give to ArtsWave, you join a community. Within that, we have some groups where you can experience the arts together with other like-minded neighbors.</a:t>
            </a:r>
          </a:p>
          <a:p>
            <a:endParaRPr lang="en-US"/>
          </a:p>
          <a:p>
            <a:r>
              <a:rPr lang="en-US"/>
              <a:t>There are three leadership groups: The first is for all Leadership Donors, then we have the Circle of African Americans for the arts and the Women’s Leadership Roundtable. Folks who give $1,500 or more OR who join the Step Up to Leadership program at $500 qualify for these groups.</a:t>
            </a:r>
          </a:p>
          <a:p>
            <a:endParaRPr lang="en-US"/>
          </a:p>
          <a:p>
            <a:r>
              <a:rPr lang="en-US"/>
              <a:t>We also have ArtsWave Pride and ArtsWave YP which can be joined at any gift level, just check the box [on your pledge card / in the Epledge portal]</a:t>
            </a:r>
          </a:p>
          <a:p>
            <a:endParaRPr lang="en-US"/>
          </a:p>
          <a:p>
            <a:r>
              <a:rPr lang="en-US"/>
              <a:t>There’s more about these groups in your brochure and at artswave.org/groups.</a:t>
            </a:r>
          </a:p>
          <a:p>
            <a:endParaRPr lang="en-US"/>
          </a:p>
          <a:p>
            <a:r>
              <a:rPr lang="en-US"/>
              <a:t>[CLICK]</a:t>
            </a:r>
          </a:p>
        </p:txBody>
      </p:sp>
      <p:sp>
        <p:nvSpPr>
          <p:cNvPr id="4" name="Slide Number Placeholder 3">
            <a:extLst>
              <a:ext uri="{FF2B5EF4-FFF2-40B4-BE49-F238E27FC236}">
                <a16:creationId xmlns:a16="http://schemas.microsoft.com/office/drawing/2014/main" id="{DDE15319-CB1D-A3F5-9191-5DB73F3EA4D8}"/>
              </a:ext>
            </a:extLst>
          </p:cNvPr>
          <p:cNvSpPr>
            <a:spLocks noGrp="1"/>
          </p:cNvSpPr>
          <p:nvPr>
            <p:ph type="sldNum" sz="quarter" idx="5"/>
          </p:nvPr>
        </p:nvSpPr>
        <p:spPr/>
        <p:txBody>
          <a:bodyPr/>
          <a:lstStyle/>
          <a:p>
            <a:pPr defTabSz="931717">
              <a:defRPr/>
            </a:pPr>
            <a:fld id="{563C556F-FE06-4A72-B7A9-830499903169}" type="slidenum">
              <a:rPr lang="en-US">
                <a:solidFill>
                  <a:prstClr val="black"/>
                </a:solidFill>
                <a:latin typeface="Calibri" panose="020F0502020204030204"/>
              </a:rPr>
              <a:pPr defTabSz="931717">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907326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B1358-E988-4931-A105-7AA34C6FD3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E7F9B-BDCE-15D7-D6D7-74109246F4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55448-5965-B6D2-3069-50A5FCE98589}"/>
              </a:ext>
            </a:extLst>
          </p:cNvPr>
          <p:cNvSpPr>
            <a:spLocks noGrp="1"/>
          </p:cNvSpPr>
          <p:nvPr>
            <p:ph type="body" idx="1"/>
          </p:nvPr>
        </p:nvSpPr>
        <p:spPr/>
        <p:txBody>
          <a:bodyPr/>
          <a:lstStyle/>
          <a:p>
            <a:r>
              <a:rPr lang="en-US" cap="all" baseline="0"/>
              <a:t>[</a:t>
            </a:r>
            <a:r>
              <a:rPr lang="en-US" cap="none" baseline="0"/>
              <a:t>Fill this slide in with your company’s information, including how to give</a:t>
            </a:r>
            <a:r>
              <a:rPr lang="en-US" cap="all" baseline="0"/>
              <a: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cap="all" baseline="0"/>
              <a:t>[click to next slide]</a:t>
            </a:r>
          </a:p>
        </p:txBody>
      </p:sp>
      <p:sp>
        <p:nvSpPr>
          <p:cNvPr id="4" name="Slide Number Placeholder 3">
            <a:extLst>
              <a:ext uri="{FF2B5EF4-FFF2-40B4-BE49-F238E27FC236}">
                <a16:creationId xmlns:a16="http://schemas.microsoft.com/office/drawing/2014/main" id="{C8AC50F9-3DCF-C69E-F544-BE01D4A37A7B}"/>
              </a:ext>
            </a:extLst>
          </p:cNvPr>
          <p:cNvSpPr>
            <a:spLocks noGrp="1"/>
          </p:cNvSpPr>
          <p:nvPr>
            <p:ph type="sldNum" sz="quarter" idx="5"/>
          </p:nvPr>
        </p:nvSpPr>
        <p:spPr/>
        <p:txBody>
          <a:bodyPr/>
          <a:lstStyle/>
          <a:p>
            <a:pPr defTabSz="931717">
              <a:defRPr/>
            </a:pPr>
            <a:fld id="{563C556F-FE06-4A72-B7A9-830499903169}" type="slidenum">
              <a:rPr lang="en-US">
                <a:solidFill>
                  <a:prstClr val="black"/>
                </a:solidFill>
                <a:latin typeface="Calibri" panose="020F0502020204030204"/>
              </a:rPr>
              <a:pPr defTabSz="931717">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075643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83ABD-CA01-38BF-8DDE-1D93E70CB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52E84-E5B5-87BE-DC46-2455F7E11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C5111-971D-D7BE-99F0-DA3A7D1B964C}"/>
              </a:ext>
            </a:extLst>
          </p:cNvPr>
          <p:cNvSpPr>
            <a:spLocks noGrp="1"/>
          </p:cNvSpPr>
          <p:nvPr>
            <p:ph type="body" idx="1"/>
          </p:nvPr>
        </p:nvSpPr>
        <p:spPr/>
        <p:txBody>
          <a:bodyPr/>
          <a:lstStyle/>
          <a:p>
            <a:r>
              <a:rPr lang="en-US" cap="none" baseline="0"/>
              <a:t>Before we go, I want to leave you with one last video that sums up how your gift to ArtsWave impacts our region.</a:t>
            </a:r>
          </a:p>
          <a:p>
            <a:endParaRPr lang="en-US" cap="none" baseline="0"/>
          </a:p>
          <a:p>
            <a:r>
              <a:rPr lang="en-US" cap="none" baseline="0"/>
              <a:t>[play video] [1 minute]</a:t>
            </a:r>
          </a:p>
          <a:p>
            <a:endParaRPr lang="en-US" cap="none" baseline="0"/>
          </a:p>
        </p:txBody>
      </p:sp>
      <p:sp>
        <p:nvSpPr>
          <p:cNvPr id="4" name="Slide Number Placeholder 3">
            <a:extLst>
              <a:ext uri="{FF2B5EF4-FFF2-40B4-BE49-F238E27FC236}">
                <a16:creationId xmlns:a16="http://schemas.microsoft.com/office/drawing/2014/main" id="{B64F1C8B-B6CE-7A6F-8179-F31D2500F61A}"/>
              </a:ext>
            </a:extLst>
          </p:cNvPr>
          <p:cNvSpPr>
            <a:spLocks noGrp="1"/>
          </p:cNvSpPr>
          <p:nvPr>
            <p:ph type="sldNum" sz="quarter" idx="5"/>
          </p:nvPr>
        </p:nvSpPr>
        <p:spPr/>
        <p:txBody>
          <a:bodyPr/>
          <a:lstStyle/>
          <a:p>
            <a:pPr defTabSz="931717">
              <a:defRPr/>
            </a:pPr>
            <a:fld id="{563C556F-FE06-4A72-B7A9-830499903169}" type="slidenum">
              <a:rPr lang="en-US">
                <a:solidFill>
                  <a:prstClr val="black"/>
                </a:solidFill>
                <a:latin typeface="Calibri" panose="020F0502020204030204"/>
              </a:rPr>
              <a:pPr defTabSz="93171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768688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2F2E8-9DB5-8D40-C2FE-1F284FF36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8FB0B-DF3A-19BA-E44E-65AEE89CF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14CDD-236A-CB8C-7AE0-CE32FB8B5788}"/>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cap="none" baseline="0"/>
              <a:t>Thank you for being here today. I hope you’ve seen how our arts make our region stronger and that those effects ripple out to the community from Northern Kentucky to the Northern Suburbs. For nearly a century, the collective action of ArtsWave members has been the primary way to support our arts. I hope you’ll continue that legacy and give today.</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[CLICK SLIDE]</a:t>
            </a:r>
            <a:r>
              <a:rPr lang="en-US" b="0" i="0">
                <a:solidFill>
                  <a:srgbClr val="444444"/>
                </a:solidFill>
                <a:effectLst/>
                <a:latin typeface="Calibri" panose="020F0502020204030204" pitchFamily="34" charset="0"/>
              </a:rPr>
              <a:t>​</a:t>
            </a:r>
          </a:p>
        </p:txBody>
      </p:sp>
      <p:sp>
        <p:nvSpPr>
          <p:cNvPr id="4" name="Slide Number Placeholder 3">
            <a:extLst>
              <a:ext uri="{FF2B5EF4-FFF2-40B4-BE49-F238E27FC236}">
                <a16:creationId xmlns:a16="http://schemas.microsoft.com/office/drawing/2014/main" id="{DF8B583A-1F2B-11C0-AAF9-203E7A47A56B}"/>
              </a:ext>
            </a:extLst>
          </p:cNvPr>
          <p:cNvSpPr>
            <a:spLocks noGrp="1"/>
          </p:cNvSpPr>
          <p:nvPr>
            <p:ph type="sldNum" sz="quarter" idx="5"/>
          </p:nvPr>
        </p:nvSpPr>
        <p:spPr/>
        <p:txBody>
          <a:bodyPr/>
          <a:lstStyle/>
          <a:p>
            <a:pPr defTabSz="931717">
              <a:defRPr/>
            </a:pPr>
            <a:fld id="{563C556F-FE06-4A72-B7A9-830499903169}" type="slidenum">
              <a:rPr lang="en-US">
                <a:solidFill>
                  <a:prstClr val="black"/>
                </a:solidFill>
                <a:latin typeface="Calibri" panose="020F0502020204030204"/>
              </a:rPr>
              <a:pPr defTabSz="931717">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44419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0C2E4-A69A-17DA-E056-3C006FEDE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ADA44-BEEB-B152-83A4-F06092ED8A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72AD90-42E8-6ABE-ED6B-155D09BE71A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cap="none" baseline="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cap="none" baseline="0">
                <a:solidFill>
                  <a:srgbClr val="444444"/>
                </a:solidFill>
                <a:effectLst/>
                <a:latin typeface="Calibri" panose="020F0502020204030204" pitchFamily="34" charset="0"/>
              </a:rPr>
              <a:t>Thank you again for joining me! Don’t forget to download the app, and then thanks in advance for considering a gift to ArtsWave.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cap="none" baseline="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cap="none" baseline="0">
                <a:solidFill>
                  <a:srgbClr val="444444"/>
                </a:solidFill>
                <a:effectLst/>
                <a:latin typeface="Calibri" panose="020F0502020204030204" pitchFamily="34" charset="0"/>
              </a:rPr>
              <a:t>[SLIDE WILL AUTOMATICALLY GO TO THE NEXT ONE AFTER 10 SECONDS]</a:t>
            </a:r>
          </a:p>
        </p:txBody>
      </p:sp>
      <p:sp>
        <p:nvSpPr>
          <p:cNvPr id="4" name="Slide Number Placeholder 3">
            <a:extLst>
              <a:ext uri="{FF2B5EF4-FFF2-40B4-BE49-F238E27FC236}">
                <a16:creationId xmlns:a16="http://schemas.microsoft.com/office/drawing/2014/main" id="{3FE735AE-7256-28EC-B893-5F1680B4BAD4}"/>
              </a:ext>
            </a:extLst>
          </p:cNvPr>
          <p:cNvSpPr>
            <a:spLocks noGrp="1"/>
          </p:cNvSpPr>
          <p:nvPr>
            <p:ph type="sldNum" sz="quarter" idx="5"/>
          </p:nvPr>
        </p:nvSpPr>
        <p:spPr/>
        <p:txBody>
          <a:bodyPr/>
          <a:lstStyle/>
          <a:p>
            <a:pPr defTabSz="931717">
              <a:defRPr/>
            </a:pPr>
            <a:fld id="{563C556F-FE06-4A72-B7A9-830499903169}" type="slidenum">
              <a:rPr lang="en-US">
                <a:solidFill>
                  <a:prstClr val="black"/>
                </a:solidFill>
                <a:latin typeface="Calibri" panose="020F0502020204030204"/>
              </a:rPr>
              <a:pPr defTabSz="931717">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415910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D3A67-012D-0C96-91AB-81A39391D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209BE-4C98-A44D-8E19-FFFE30128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CB711-BE5D-852D-A4C5-E5185CDC848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6521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community, how many of you are always looking for things to do, but never have a place to actually find those things? What do you do? Google? Maybe the enquirer, maybe CityBeat, others?</a:t>
            </a:r>
          </a:p>
          <a:p>
            <a:endParaRPr lang="en-US"/>
          </a:p>
          <a:p>
            <a:r>
              <a:rPr lang="en-US"/>
              <a:t>We’ve got the solution for you, the ArtsWave App</a:t>
            </a:r>
          </a:p>
          <a:p>
            <a:endParaRPr lang="en-US"/>
          </a:p>
          <a:p>
            <a:r>
              <a:rPr lang="en-US"/>
              <a:t>It just launched this year and is powered by the most comprehensive calendar in the region, Cincy A&amp;E. It’s got arts, </a:t>
            </a:r>
            <a:r>
              <a:rPr lang="en-US" err="1"/>
              <a:t>enteratinemtn</a:t>
            </a:r>
            <a:r>
              <a:rPr lang="en-US"/>
              <a:t>, sports, restaurants. You can customize suggested events that are unique to you, create shareable itineraries and, if you’re an unlimited member of ArtsWave, this is the place to find 50% off tickets, plus free and flash deals for dozens of arts organizations at any point. </a:t>
            </a:r>
          </a:p>
          <a:p>
            <a:endParaRPr lang="en-US"/>
          </a:p>
          <a:p>
            <a:r>
              <a:rPr lang="en-US"/>
              <a:t>The app is free to download and really easy to use, so use the </a:t>
            </a:r>
            <a:r>
              <a:rPr lang="en-US" err="1"/>
              <a:t>qr</a:t>
            </a:r>
            <a:r>
              <a:rPr lang="en-US"/>
              <a:t> code or go to artswave.org/app to get it today.</a:t>
            </a:r>
          </a:p>
        </p:txBody>
      </p:sp>
    </p:spTree>
    <p:extLst>
      <p:ext uri="{BB962C8B-B14F-4D97-AF65-F5344CB8AC3E}">
        <p14:creationId xmlns:p14="http://schemas.microsoft.com/office/powerpoint/2010/main" val="329085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baseline="0"/>
              <a:t>[Introduction]</a:t>
            </a:r>
          </a:p>
          <a:p>
            <a:endParaRPr lang="en-US"/>
          </a:p>
          <a:p>
            <a:r>
              <a:rPr lang="en-US"/>
              <a:t>Welcome to the XYZ company kick-off! I’m ______ from ______. Thank you for being here/tuning in/logging on today!</a:t>
            </a:r>
          </a:p>
          <a:p>
            <a:endParaRPr lang="en-US" cap="all" baseline="0"/>
          </a:p>
          <a:p>
            <a:r>
              <a:rPr lang="en-US" cap="all" baseline="0"/>
              <a:t>[insert personal introduction here. Ex. This is my third time heading up the campaign and things are going to look different this year, etc.]</a:t>
            </a:r>
          </a:p>
          <a:p>
            <a:endParaRPr lang="en-US" cap="all" baseline="0"/>
          </a:p>
          <a:p>
            <a:endParaRPr lang="en-US"/>
          </a:p>
        </p:txBody>
      </p:sp>
      <p:sp>
        <p:nvSpPr>
          <p:cNvPr id="4" name="Slide Number Placeholder 3"/>
          <p:cNvSpPr>
            <a:spLocks noGrp="1"/>
          </p:cNvSpPr>
          <p:nvPr>
            <p:ph type="sldNum" sz="quarter" idx="5"/>
          </p:nvPr>
        </p:nvSpPr>
        <p:spPr/>
        <p:txBody>
          <a:bodyPr/>
          <a:lstStyle/>
          <a:p>
            <a:fld id="{9DA340BE-1AFD-43FD-A8AA-8B6C9705F258}" type="slidenum">
              <a:rPr lang="en-US" smtClean="0"/>
              <a:t>3</a:t>
            </a:fld>
            <a:endParaRPr lang="en-US"/>
          </a:p>
        </p:txBody>
      </p:sp>
    </p:spTree>
    <p:extLst>
      <p:ext uri="{BB962C8B-B14F-4D97-AF65-F5344CB8AC3E}">
        <p14:creationId xmlns:p14="http://schemas.microsoft.com/office/powerpoint/2010/main" val="2435961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D9DCD-E0EC-3878-4449-49DC3BE15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60460-6462-300E-AC68-9DEB11962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8A36F-4733-41F0-1D1E-5216B9A57F11}"/>
              </a:ext>
            </a:extLst>
          </p:cNvPr>
          <p:cNvSpPr>
            <a:spLocks noGrp="1"/>
          </p:cNvSpPr>
          <p:nvPr>
            <p:ph type="body" idx="1"/>
          </p:nvPr>
        </p:nvSpPr>
        <p:spPr/>
        <p:txBody>
          <a:bodyPr/>
          <a:lstStyle/>
          <a:p>
            <a:pPr algn="l" rtl="0" fontAlgn="base"/>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I want everyone to take 5 seconds and think of a favorite event over the past year where you were there with other people. Maybe it was a festival in your neighborhood, maybe it was a Reds game, maybe it was BLINK, maybe it was a concert or show? </a:t>
            </a:r>
          </a:p>
          <a:p>
            <a:pPr algn="l" rtl="0" fontAlgn="base"/>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No matter what you thought of, I would imagine most of those had something in common. [CLICK]</a:t>
            </a:r>
          </a:p>
          <a:p>
            <a:pPr algn="l" rtl="0" fontAlgn="base"/>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it probably included arts. From your kids concert to the neighborhood Oktoberfest to a visit to Music Hall, even to Great American Ballpark. Our world connects through the arts. </a:t>
            </a:r>
          </a:p>
          <a:p>
            <a:pPr algn="l" rtl="0" fontAlgn="base"/>
            <a:endParaRPr lang="en-US" b="0" i="0">
              <a:solidFill>
                <a:srgbClr val="444444"/>
              </a:solidFill>
              <a:effectLst/>
              <a:latin typeface="Calibri" panose="020F0502020204030204" pitchFamily="34" charset="0"/>
            </a:endParaRPr>
          </a:p>
          <a:p>
            <a:pPr algn="l" rtl="0" fontAlgn="base"/>
            <a:r>
              <a:rPr lang="en-US">
                <a:effectLst/>
              </a:rPr>
              <a:t>In fact, when people live in arts-rich neighborhoods, they’re nearly 2x as likely to feel connected to each other. In our culture we all know how important is it to </a:t>
            </a:r>
            <a:r>
              <a:rPr lang="en-US" err="1">
                <a:effectLst/>
              </a:rPr>
              <a:t>feelconnected</a:t>
            </a:r>
            <a:r>
              <a:rPr lang="en-US">
                <a:effectLst/>
              </a:rPr>
              <a:t>. Not only is it good for our mental health and well being but it also brings makes our communities stronger</a:t>
            </a:r>
            <a:r>
              <a:rPr lang="en-US" b="0" i="0">
                <a:solidFill>
                  <a:srgbClr val="444444"/>
                </a:solidFill>
                <a:effectLst/>
                <a:latin typeface="Calibri" panose="020F0502020204030204" pitchFamily="34" charset="0"/>
              </a:rPr>
              <a:t>. Our region’s arts help us fight against that trend.</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[CLICK SLIDE]</a:t>
            </a:r>
            <a:r>
              <a:rPr lang="en-US" b="0" i="0">
                <a:solidFill>
                  <a:srgbClr val="444444"/>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F3BB2FD9-ADAA-1A32-C97A-6CE1B9D1FE26}"/>
              </a:ext>
            </a:extLst>
          </p:cNvPr>
          <p:cNvSpPr>
            <a:spLocks noGrp="1"/>
          </p:cNvSpPr>
          <p:nvPr>
            <p:ph type="sldNum" sz="quarter" idx="5"/>
          </p:nvPr>
        </p:nvSpPr>
        <p:spPr/>
        <p:txBody>
          <a:bodyPr/>
          <a:lstStyle/>
          <a:p>
            <a:pPr defTabSz="931717">
              <a:defRPr/>
            </a:pPr>
            <a:fld id="{563C556F-FE06-4A72-B7A9-830499903169}" type="slidenum">
              <a:rPr lang="en-US">
                <a:solidFill>
                  <a:prstClr val="black"/>
                </a:solidFill>
                <a:latin typeface="Calibri" panose="020F0502020204030204"/>
              </a:rPr>
              <a:pPr defTabSz="931717">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375895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BA688-A3ED-E576-B987-969CC7927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ABE21-EBCF-A11A-A71B-E4B9C34287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895BE-1783-53ED-D256-0CE0135DCD66}"/>
              </a:ext>
            </a:extLst>
          </p:cNvPr>
          <p:cNvSpPr>
            <a:spLocks noGrp="1"/>
          </p:cNvSpPr>
          <p:nvPr>
            <p:ph type="body" idx="1"/>
          </p:nvPr>
        </p:nvSpPr>
        <p:spPr/>
        <p:txBody>
          <a:bodyPr/>
          <a:lstStyle/>
          <a:p>
            <a:pPr algn="l" rtl="0" fontAlgn="base"/>
            <a:r>
              <a:rPr lang="en-US" b="0" i="0">
                <a:solidFill>
                  <a:srgbClr val="444444"/>
                </a:solidFill>
                <a:effectLst/>
                <a:latin typeface="Calibri" panose="020F0502020204030204" pitchFamily="34" charset="0"/>
              </a:rPr>
              <a:t>Thankfully, in our region, we’re already bucking the trend. </a:t>
            </a:r>
          </a:p>
          <a:p>
            <a:pPr algn="l" rtl="0" fontAlgn="base"/>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Just in the past few years we’ve been named a top-20 arts vibrant region four times in a row by SMU. USA Today named us the #1 region for Street art and we’re one of three finalists to be the new home of the Sundance Film Festival, a direct result of the way our community is becoming defined by our arts. Just think about BLINK, illuminated by ArtsWave. That’s the largest event in the region’s history, bringing people together through the magic of the arts.</a:t>
            </a:r>
          </a:p>
          <a:p>
            <a:pPr algn="l" rtl="0" fontAlgn="base"/>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We may be just the 36</a:t>
            </a:r>
            <a:r>
              <a:rPr lang="en-US" b="0" i="0" baseline="30000">
                <a:solidFill>
                  <a:srgbClr val="444444"/>
                </a:solidFill>
                <a:effectLst/>
                <a:latin typeface="Calibri" panose="020F0502020204030204" pitchFamily="34" charset="0"/>
              </a:rPr>
              <a:t>th</a:t>
            </a:r>
            <a:r>
              <a:rPr lang="en-US" b="0" i="0">
                <a:solidFill>
                  <a:srgbClr val="444444"/>
                </a:solidFill>
                <a:effectLst/>
                <a:latin typeface="Calibri" panose="020F0502020204030204" pitchFamily="34" charset="0"/>
              </a:rPr>
              <a:t> largest media market, but our arts put us on the map in a huge way.</a:t>
            </a:r>
          </a:p>
          <a:p>
            <a:pPr algn="l" rtl="0" fontAlgn="base"/>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[CLICK SLIDE]</a:t>
            </a:r>
            <a:r>
              <a:rPr lang="en-US" b="0" i="0">
                <a:solidFill>
                  <a:srgbClr val="444444"/>
                </a:solidFill>
                <a:effectLst/>
                <a:latin typeface="Calibri" panose="020F0502020204030204" pitchFamily="34" charset="0"/>
              </a:rPr>
              <a:t>​</a:t>
            </a:r>
          </a:p>
        </p:txBody>
      </p:sp>
      <p:sp>
        <p:nvSpPr>
          <p:cNvPr id="4" name="Slide Number Placeholder 3">
            <a:extLst>
              <a:ext uri="{FF2B5EF4-FFF2-40B4-BE49-F238E27FC236}">
                <a16:creationId xmlns:a16="http://schemas.microsoft.com/office/drawing/2014/main" id="{A19CD06A-141D-5E1A-C431-230E3EC3B32F}"/>
              </a:ext>
            </a:extLst>
          </p:cNvPr>
          <p:cNvSpPr>
            <a:spLocks noGrp="1"/>
          </p:cNvSpPr>
          <p:nvPr>
            <p:ph type="sldNum" sz="quarter" idx="5"/>
          </p:nvPr>
        </p:nvSpPr>
        <p:spPr/>
        <p:txBody>
          <a:bodyPr/>
          <a:lstStyle/>
          <a:p>
            <a:pPr defTabSz="931717">
              <a:defRPr/>
            </a:pPr>
            <a:fld id="{563C556F-FE06-4A72-B7A9-830499903169}" type="slidenum">
              <a:rPr lang="en-US">
                <a:solidFill>
                  <a:prstClr val="black"/>
                </a:solidFill>
                <a:latin typeface="Calibri" panose="020F0502020204030204"/>
              </a:rPr>
              <a:pPr defTabSz="93171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712345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06CD9-256A-3D84-31ED-4F3EB270B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9CA49-88B3-B428-33FE-D4DD5ADBAE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904AE-1B08-D243-6D70-2AD78E3711D2}"/>
              </a:ext>
            </a:extLst>
          </p:cNvPr>
          <p:cNvSpPr>
            <a:spLocks noGrp="1"/>
          </p:cNvSpPr>
          <p:nvPr>
            <p:ph type="body" idx="1"/>
          </p:nvPr>
        </p:nvSpPr>
        <p:spPr/>
        <p:txBody>
          <a:bodyPr/>
          <a:lstStyle/>
          <a:p>
            <a:pPr algn="l" rtl="0" fontAlgn="base"/>
            <a:r>
              <a:rPr lang="en-US" b="0" i="0">
                <a:solidFill>
                  <a:srgbClr val="444444"/>
                </a:solidFill>
                <a:effectLst/>
                <a:latin typeface="Calibri" panose="020F0502020204030204" pitchFamily="34" charset="0"/>
              </a:rPr>
              <a:t>How have we managed to do this Cincy? ​</a:t>
            </a:r>
          </a:p>
          <a:p>
            <a:pPr algn="l" rtl="0" fontAlgn="base"/>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Since 1927, the community has invested more than $350 million through ArtsWave, creating a </a:t>
            </a:r>
            <a:r>
              <a:rPr lang="en-US" b="1" i="1" u="none" strike="noStrike">
                <a:solidFill>
                  <a:srgbClr val="000000"/>
                </a:solidFill>
                <a:effectLst/>
                <a:latin typeface="Calibri" panose="020F0502020204030204" pitchFamily="34" charset="0"/>
              </a:rPr>
              <a:t>stable and dynamic foundation </a:t>
            </a:r>
            <a:r>
              <a:rPr lang="en-US" b="0" i="0" u="none" strike="noStrike">
                <a:solidFill>
                  <a:srgbClr val="000000"/>
                </a:solidFill>
                <a:effectLst/>
                <a:latin typeface="Calibri" panose="020F0502020204030204" pitchFamily="34" charset="0"/>
              </a:rPr>
              <a:t>for our arts and our region to thrive. This started with a lead gift of $1 million from the Taft family, but was then matched and surpassed that same year with 2.5 million from regular folks in the community! </a:t>
            </a: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From the beginning, this campaign has relied on thousands of people across the region coming together around a common goal.</a:t>
            </a:r>
            <a:r>
              <a:rPr lang="en-US" b="0" i="0">
                <a:solidFill>
                  <a:srgbClr val="444444"/>
                </a:solidFill>
                <a:effectLst/>
                <a:latin typeface="Calibri" panose="020F0502020204030204" pitchFamily="34" charset="0"/>
              </a:rPr>
              <a:t>​ The community-first way that we fund our arts is both unique, and an asset for our region that has allowed us to overachieve.</a:t>
            </a:r>
          </a:p>
          <a:p>
            <a:pPr algn="l" rtl="0" fontAlgn="base"/>
            <a:endParaRPr lang="en-US" b="0" i="0" u="none" strike="noStrike">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[CLICK SLIDE]</a:t>
            </a:r>
            <a:r>
              <a:rPr lang="en-US" b="0" i="0">
                <a:solidFill>
                  <a:srgbClr val="444444"/>
                </a:solidFill>
                <a:effectLst/>
                <a:latin typeface="Calibri" panose="020F0502020204030204" pitchFamily="34" charset="0"/>
              </a:rPr>
              <a:t>​</a:t>
            </a:r>
          </a:p>
        </p:txBody>
      </p:sp>
      <p:sp>
        <p:nvSpPr>
          <p:cNvPr id="4" name="Slide Number Placeholder 3">
            <a:extLst>
              <a:ext uri="{FF2B5EF4-FFF2-40B4-BE49-F238E27FC236}">
                <a16:creationId xmlns:a16="http://schemas.microsoft.com/office/drawing/2014/main" id="{ECDC715C-88B1-2DB3-66AE-35A2DDEE6386}"/>
              </a:ext>
            </a:extLst>
          </p:cNvPr>
          <p:cNvSpPr>
            <a:spLocks noGrp="1"/>
          </p:cNvSpPr>
          <p:nvPr>
            <p:ph type="sldNum" sz="quarter" idx="5"/>
          </p:nvPr>
        </p:nvSpPr>
        <p:spPr/>
        <p:txBody>
          <a:bodyPr/>
          <a:lstStyle/>
          <a:p>
            <a:pPr defTabSz="931717">
              <a:defRPr/>
            </a:pPr>
            <a:fld id="{563C556F-FE06-4A72-B7A9-830499903169}" type="slidenum">
              <a:rPr lang="en-US">
                <a:solidFill>
                  <a:prstClr val="black"/>
                </a:solidFill>
                <a:latin typeface="Calibri" panose="020F0502020204030204"/>
              </a:rPr>
              <a:pPr defTabSz="93171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886355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0A65C-A74F-5AEB-F5CD-CE19051F4E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D9720-3112-3D28-F345-6F2414A08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003262-296A-B4A1-C772-0B232F506D1B}"/>
              </a:ext>
            </a:extLst>
          </p:cNvPr>
          <p:cNvSpPr>
            <a:spLocks noGrp="1"/>
          </p:cNvSpPr>
          <p:nvPr>
            <p:ph type="body" idx="1"/>
          </p:nvPr>
        </p:nvSpPr>
        <p:spPr/>
        <p:txBody>
          <a:bodyPr/>
          <a:lstStyle/>
          <a:p>
            <a:r>
              <a:rPr lang="en-US"/>
              <a:t>Even more important than the region-wide stats we mentioned earlier is how gifts to ArtsWave can impact our neighbors.</a:t>
            </a:r>
          </a:p>
          <a:p>
            <a:endParaRPr lang="en-US"/>
          </a:p>
          <a:p>
            <a:r>
              <a:rPr lang="en-US" err="1"/>
              <a:t>ArtsWave’s</a:t>
            </a:r>
            <a:r>
              <a:rPr lang="en-US"/>
              <a:t> support is creating so many amazing impacts across the region, here’s just a few:</a:t>
            </a:r>
          </a:p>
          <a:p>
            <a:endParaRPr lang="en-US"/>
          </a:p>
          <a:p>
            <a:pPr marL="171450" indent="-171450" algn="l">
              <a:buFontTx/>
              <a:buChar char="-"/>
            </a:pPr>
            <a:r>
              <a:rPr lang="en-US"/>
              <a:t>There’s </a:t>
            </a:r>
            <a:r>
              <a:rPr lang="en-US" err="1"/>
              <a:t>ArtsWave’s</a:t>
            </a:r>
            <a:r>
              <a:rPr lang="en-US"/>
              <a:t> “More Arts, More Kids” initiative that’s sending thousands of children on field trips that have been cut out of schools. Coming out of the pandemic, school corporations are facing growing budget difficulties and field trips are one of the things that often get cut. We’re actively working with our partner organizations to change that. Last year the program sent 5,000 kids </a:t>
            </a:r>
            <a:r>
              <a:rPr lang="en-US" err="1"/>
              <a:t>oin</a:t>
            </a:r>
            <a:r>
              <a:rPr lang="en-US"/>
              <a:t> field trips to T</a:t>
            </a:r>
            <a:r>
              <a:rPr lang="en-US" sz="1800" b="0" i="0" u="none" strike="noStrike" baseline="0">
                <a:latin typeface="CenturyGothic"/>
              </a:rPr>
              <a:t>he Children’s Theatre of Cincinnati, Cincinnati Symphony Orchestra and other ArtsWave-funded organizations. With another 15,000 students planned this year, the program gives kids experiences that have been shown to increase empathy, tolerance, academic performance and in-class engagement. [CLICK]</a:t>
            </a:r>
          </a:p>
          <a:p>
            <a:pPr marL="171450" indent="-171450" algn="l">
              <a:buFontTx/>
              <a:buChar char="-"/>
            </a:pPr>
            <a:endParaRPr lang="en-US" sz="1800" b="0" i="0" u="none" strike="noStrike" baseline="0">
              <a:latin typeface="CenturyGothic"/>
            </a:endParaRPr>
          </a:p>
          <a:p>
            <a:pPr marL="171450" indent="-171450" algn="l">
              <a:buFontTx/>
              <a:buChar char="-"/>
            </a:pPr>
            <a:r>
              <a:rPr lang="en-US" sz="1800" b="0" i="0" u="none" strike="noStrike" baseline="0">
                <a:latin typeface="CenturyGothic"/>
              </a:rPr>
              <a:t>Gifts to ArtsWave are having a massive impact. ArtsWave did a study with the Cincinnati USA Regional Chamber of Commerce that showed that from 2019-2023, the arts as a sector had a $1.6 BILLION economic impact in our region. That rivals the impact of sports and other industries that bring attention and jobs to the community.  Now, if that 1.6 billion is hard to grasp or relate back to an individual gift, in that same study, they found that for every $1 given to ArtsWave, the organizations receiving those funds turned it into $43 of economic impact. [CLICK]</a:t>
            </a:r>
          </a:p>
          <a:p>
            <a:pPr marL="171450" indent="-171450" algn="l">
              <a:buFontTx/>
              <a:buChar char="-"/>
            </a:pPr>
            <a:endParaRPr lang="en-US" sz="1800" b="0" i="0" u="none" strike="noStrike" baseline="0">
              <a:latin typeface="CenturyGothic"/>
            </a:endParaRPr>
          </a:p>
          <a:p>
            <a:pPr marL="171450" indent="-171450" algn="l">
              <a:buFontTx/>
              <a:buChar char="-"/>
            </a:pPr>
            <a:r>
              <a:rPr lang="en-US" sz="1800" b="0" i="0" u="none" strike="noStrike" baseline="0">
                <a:latin typeface="CenturyGothic"/>
              </a:rPr>
              <a:t>That’s impacting our community as a whole, but your gifts are also going back to where you live. In addition to all the big organizations that are having big impacts on a region-wide scale, ArtsWave also funds community arts centers in Covington, Clifton, </a:t>
            </a:r>
            <a:r>
              <a:rPr lang="en-US" sz="1800" b="0" i="0" u="none" strike="noStrike" baseline="0" err="1">
                <a:latin typeface="CenturyGothic"/>
              </a:rPr>
              <a:t>Finneytown</a:t>
            </a:r>
            <a:r>
              <a:rPr lang="en-US" sz="1800" b="0" i="0" u="none" strike="noStrike" baseline="0">
                <a:latin typeface="CenturyGothic"/>
              </a:rPr>
              <a:t>, Hamilton, Kennedy Heights, Newport, Oxford, and so many more, that are the creative and cultural hubs of these communities. [CLICK]</a:t>
            </a:r>
          </a:p>
          <a:p>
            <a:pPr algn="l"/>
            <a:endParaRPr lang="en-US" sz="1800" b="0" i="0" u="none" strike="noStrike" baseline="0">
              <a:latin typeface="CenturyGothic"/>
            </a:endParaRPr>
          </a:p>
          <a:p>
            <a:pPr algn="l"/>
            <a:r>
              <a:rPr lang="en-US" sz="1800" b="0" i="0" u="none" strike="noStrike" baseline="0">
                <a:latin typeface="CenturyGothic"/>
              </a:rPr>
              <a:t>ArtsWave Members are providing the stability and foundation for these organizations to truly have an impact without being worried that one wrong move, or a bad business cycle will put them out of business. </a:t>
            </a:r>
          </a:p>
          <a:p>
            <a:pPr algn="l"/>
            <a:endParaRPr lang="en-US" sz="1800" b="0" i="0" u="none" strike="noStrike" baseline="0">
              <a:latin typeface="CenturyGothic"/>
            </a:endParaRPr>
          </a:p>
          <a:p>
            <a:pPr algn="l"/>
            <a:r>
              <a:rPr lang="en-US" sz="1800" b="0" i="0" u="none" strike="noStrike" baseline="0">
                <a:latin typeface="CenturyGothic"/>
              </a:rPr>
              <a:t>[CLICK]</a:t>
            </a:r>
            <a:endParaRPr lang="en-US"/>
          </a:p>
        </p:txBody>
      </p:sp>
      <p:sp>
        <p:nvSpPr>
          <p:cNvPr id="4" name="Slide Number Placeholder 3">
            <a:extLst>
              <a:ext uri="{FF2B5EF4-FFF2-40B4-BE49-F238E27FC236}">
                <a16:creationId xmlns:a16="http://schemas.microsoft.com/office/drawing/2014/main" id="{6783333E-79D2-7E16-35D8-44123EF3C1A2}"/>
              </a:ext>
            </a:extLst>
          </p:cNvPr>
          <p:cNvSpPr>
            <a:spLocks noGrp="1"/>
          </p:cNvSpPr>
          <p:nvPr>
            <p:ph type="sldNum" sz="quarter" idx="5"/>
          </p:nvPr>
        </p:nvSpPr>
        <p:spPr/>
        <p:txBody>
          <a:bodyPr/>
          <a:lstStyle/>
          <a:p>
            <a:pPr defTabSz="931717">
              <a:defRPr/>
            </a:pPr>
            <a:fld id="{563C556F-FE06-4A72-B7A9-830499903169}" type="slidenum">
              <a:rPr lang="en-US">
                <a:solidFill>
                  <a:prstClr val="black"/>
                </a:solidFill>
                <a:latin typeface="Calibri" panose="020F0502020204030204"/>
              </a:rPr>
              <a:pPr defTabSz="931717">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84745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gift goes to create the impact we just spoke about, and it does that through grants and support to over 150 organizations, projects and artists. </a:t>
            </a:r>
          </a:p>
          <a:p>
            <a:endParaRPr lang="en-US"/>
          </a:p>
          <a:p>
            <a:r>
              <a:rPr lang="en-US"/>
              <a:t>Obviously you can’t read this, there are too many! This is the list of all the places that your gift ends up going. There are grants for operating support, grants for YP and LGBTQIA-focused projects, grants for new projects around the community to get off the ground, grants for under-represented artists and so much more.</a:t>
            </a:r>
          </a:p>
          <a:p>
            <a:endParaRPr lang="en-US"/>
          </a:p>
          <a:p>
            <a:r>
              <a:rPr lang="en-US"/>
              <a:t>Your gift truly impacts the whole community, most likely including where you live as well!</a:t>
            </a:r>
          </a:p>
          <a:p>
            <a:endParaRPr lang="en-US"/>
          </a:p>
          <a:p>
            <a:r>
              <a:rPr lang="en-US"/>
              <a:t>[CLICK SLIDE]</a:t>
            </a:r>
          </a:p>
        </p:txBody>
      </p:sp>
      <p:sp>
        <p:nvSpPr>
          <p:cNvPr id="4" name="Slide Number Placeholder 3"/>
          <p:cNvSpPr>
            <a:spLocks noGrp="1"/>
          </p:cNvSpPr>
          <p:nvPr>
            <p:ph type="sldNum" sz="quarter" idx="5"/>
          </p:nvPr>
        </p:nvSpPr>
        <p:spPr/>
        <p:txBody>
          <a:bodyPr/>
          <a:lstStyle/>
          <a:p>
            <a:fld id="{9DA340BE-1AFD-43FD-A8AA-8B6C9705F258}" type="slidenum">
              <a:rPr lang="en-US" smtClean="0"/>
              <a:t>8</a:t>
            </a:fld>
            <a:endParaRPr lang="en-US"/>
          </a:p>
        </p:txBody>
      </p:sp>
    </p:spTree>
    <p:extLst>
      <p:ext uri="{BB962C8B-B14F-4D97-AF65-F5344CB8AC3E}">
        <p14:creationId xmlns:p14="http://schemas.microsoft.com/office/powerpoint/2010/main" val="2921489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05F77-801C-FE0F-1D7D-EF5993C39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06C78-29E0-CA62-3C68-1190483ADE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0E8E1-BDF8-9D5E-FC6D-5D368F3629DD}"/>
              </a:ext>
            </a:extLst>
          </p:cNvPr>
          <p:cNvSpPr>
            <a:spLocks noGrp="1"/>
          </p:cNvSpPr>
          <p:nvPr>
            <p:ph type="body" idx="1"/>
          </p:nvPr>
        </p:nvSpPr>
        <p:spPr/>
        <p:txBody>
          <a:bodyPr/>
          <a:lstStyle/>
          <a:p>
            <a:r>
              <a:rPr lang="en-US"/>
              <a:t>Let’s find out more about how your gifts impact our community by diving into one of the 150 organizations that ArtsWave supports. </a:t>
            </a:r>
          </a:p>
          <a:p>
            <a:endParaRPr lang="en-US"/>
          </a:p>
          <a:p>
            <a:r>
              <a:rPr lang="en-US"/>
              <a:t>[CLICK FOR VIDEO] [3 minutes]</a:t>
            </a:r>
          </a:p>
          <a:p>
            <a:endParaRPr lang="en-US"/>
          </a:p>
          <a:p>
            <a:r>
              <a:rPr lang="en-US"/>
              <a:t>That was an episode </a:t>
            </a:r>
          </a:p>
          <a:p>
            <a:r>
              <a:rPr lang="en-US"/>
              <a:t>All videos can be found here:</a:t>
            </a:r>
            <a:br>
              <a:rPr lang="en-US"/>
            </a:br>
            <a:r>
              <a:rPr lang="en-US"/>
              <a:t>https://www.youtube.com/watch?v=8Zm3VxrpjB0&amp;list=PL11Mf4ImOIZfKm43uAucjiYK1_7OEK7Bg</a:t>
            </a:r>
          </a:p>
          <a:p>
            <a:endParaRPr lang="en-US"/>
          </a:p>
          <a:p>
            <a:endParaRPr lang="en-US"/>
          </a:p>
        </p:txBody>
      </p:sp>
      <p:sp>
        <p:nvSpPr>
          <p:cNvPr id="4" name="Slide Number Placeholder 3">
            <a:extLst>
              <a:ext uri="{FF2B5EF4-FFF2-40B4-BE49-F238E27FC236}">
                <a16:creationId xmlns:a16="http://schemas.microsoft.com/office/drawing/2014/main" id="{61F84DAB-CDC4-BED2-C9C9-59E9513E3730}"/>
              </a:ext>
            </a:extLst>
          </p:cNvPr>
          <p:cNvSpPr>
            <a:spLocks noGrp="1"/>
          </p:cNvSpPr>
          <p:nvPr>
            <p:ph type="sldNum" sz="quarter" idx="5"/>
          </p:nvPr>
        </p:nvSpPr>
        <p:spPr/>
        <p:txBody>
          <a:bodyPr/>
          <a:lstStyle/>
          <a:p>
            <a:pPr defTabSz="931717">
              <a:defRPr/>
            </a:pPr>
            <a:fld id="{563C556F-FE06-4A72-B7A9-830499903169}" type="slidenum">
              <a:rPr lang="en-US">
                <a:solidFill>
                  <a:prstClr val="black"/>
                </a:solidFill>
                <a:latin typeface="Calibri" panose="020F0502020204030204"/>
              </a:rPr>
              <a:pPr defTabSz="931717">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71309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354209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2 w/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BA7ECB-E230-CE48-BCFE-FF77F6C685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8D254D-CEB5-F947-90CB-3BE44C63AEDC}"/>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7" name="Picture Placeholder 9">
            <a:extLst>
              <a:ext uri="{FF2B5EF4-FFF2-40B4-BE49-F238E27FC236}">
                <a16:creationId xmlns:a16="http://schemas.microsoft.com/office/drawing/2014/main" id="{8D0748BE-7949-E54D-9C09-3E3DBC50F0A4}"/>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1F1A7507-670E-8E45-9EF1-0CC8096C2408}"/>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Tree>
    <p:extLst>
      <p:ext uri="{BB962C8B-B14F-4D97-AF65-F5344CB8AC3E}">
        <p14:creationId xmlns:p14="http://schemas.microsoft.com/office/powerpoint/2010/main" val="14878317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 Content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5FC71-8DA8-CC4B-9FCB-43086F8A59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DF23377-8C5C-B644-8013-68B0A2FF45B3}"/>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8" name="Content Placeholder 2">
            <a:extLst>
              <a:ext uri="{FF2B5EF4-FFF2-40B4-BE49-F238E27FC236}">
                <a16:creationId xmlns:a16="http://schemas.microsoft.com/office/drawing/2014/main" id="{48DD121F-48E1-464A-B591-3FAF79D16D77}"/>
              </a:ext>
            </a:extLst>
          </p:cNvPr>
          <p:cNvSpPr>
            <a:spLocks noGrp="1"/>
          </p:cNvSpPr>
          <p:nvPr>
            <p:ph idx="1"/>
          </p:nvPr>
        </p:nvSpPr>
        <p:spPr>
          <a:xfrm>
            <a:off x="838201" y="1825625"/>
            <a:ext cx="6797842" cy="4351338"/>
          </a:xfrm>
        </p:spPr>
        <p:txBody>
          <a:bodyPr>
            <a:normAutofit/>
          </a:bodyPr>
          <a:lstStyle>
            <a:lvl1pPr>
              <a:lnSpc>
                <a:spcPct val="150000"/>
              </a:lnSpc>
              <a:defRPr sz="2000" b="1"/>
            </a:lvl1pPr>
            <a:lvl2pPr>
              <a:lnSpc>
                <a:spcPct val="150000"/>
              </a:lnSpc>
              <a:defRPr sz="1800" b="1"/>
            </a:lvl2pPr>
            <a:lvl3pPr>
              <a:lnSpc>
                <a:spcPct val="150000"/>
              </a:lnSpc>
              <a:defRPr sz="1600" b="1"/>
            </a:lvl3pPr>
            <a:lvl4pPr>
              <a:lnSpc>
                <a:spcPct val="150000"/>
              </a:lnSpc>
              <a:defRPr sz="1400" b="1"/>
            </a:lvl4pPr>
            <a:lvl5pPr>
              <a:lnSpc>
                <a:spcPct val="150000"/>
              </a:lnSpc>
              <a:defRPr sz="1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E6B6821-F66B-BB4C-ADAD-CDC62CC7CB5F}"/>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65200183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 Two Colum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B91AF4-32C6-6445-8BDB-A9BD70790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55C61895-67E4-A44D-9E2B-D12249BF5D5F}"/>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12" name="Content Placeholder 2">
            <a:extLst>
              <a:ext uri="{FF2B5EF4-FFF2-40B4-BE49-F238E27FC236}">
                <a16:creationId xmlns:a16="http://schemas.microsoft.com/office/drawing/2014/main" id="{8B62317F-4D08-2E4F-B501-77A815DC1706}"/>
              </a:ext>
            </a:extLst>
          </p:cNvPr>
          <p:cNvSpPr>
            <a:spLocks noGrp="1"/>
          </p:cNvSpPr>
          <p:nvPr>
            <p:ph sz="half" idx="1"/>
          </p:nvPr>
        </p:nvSpPr>
        <p:spPr>
          <a:xfrm>
            <a:off x="838199" y="1825624"/>
            <a:ext cx="4150895"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FA6AAB76-6827-7944-BDA2-FB2945A68107}"/>
              </a:ext>
            </a:extLst>
          </p:cNvPr>
          <p:cNvSpPr>
            <a:spLocks noGrp="1"/>
          </p:cNvSpPr>
          <p:nvPr>
            <p:ph sz="half" idx="2"/>
          </p:nvPr>
        </p:nvSpPr>
        <p:spPr>
          <a:xfrm>
            <a:off x="5209673" y="1822449"/>
            <a:ext cx="415089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813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 Two Column Slide w/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A9CB9F-0CDA-664A-B28A-B59AB5BB1D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ADC81B31-A123-6A43-A7D8-D0FED9349104}"/>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12" name="Content Placeholder 2">
            <a:extLst>
              <a:ext uri="{FF2B5EF4-FFF2-40B4-BE49-F238E27FC236}">
                <a16:creationId xmlns:a16="http://schemas.microsoft.com/office/drawing/2014/main" id="{C99DE70F-29DB-B14A-B8FE-320E4AB2748B}"/>
              </a:ext>
            </a:extLst>
          </p:cNvPr>
          <p:cNvSpPr>
            <a:spLocks noGrp="1"/>
          </p:cNvSpPr>
          <p:nvPr>
            <p:ph sz="half" idx="1"/>
          </p:nvPr>
        </p:nvSpPr>
        <p:spPr>
          <a:xfrm>
            <a:off x="838200" y="1825624"/>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5C1A042A-4A5A-5747-B41C-FBFCCBC29F1B}"/>
              </a:ext>
            </a:extLst>
          </p:cNvPr>
          <p:cNvSpPr>
            <a:spLocks noGrp="1"/>
          </p:cNvSpPr>
          <p:nvPr>
            <p:ph sz="half" idx="2"/>
          </p:nvPr>
        </p:nvSpPr>
        <p:spPr>
          <a:xfrm>
            <a:off x="4391527" y="1822449"/>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a:extLst>
              <a:ext uri="{FF2B5EF4-FFF2-40B4-BE49-F238E27FC236}">
                <a16:creationId xmlns:a16="http://schemas.microsoft.com/office/drawing/2014/main" id="{8581679B-D3A3-2A43-B7AC-266D0FB7FB38}"/>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67140231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 Two Column Slide w/3 Imag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495681-D9D8-4145-B543-1CEFBFBD03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255"/>
            <a:ext cx="12192000" cy="6858000"/>
          </a:xfrm>
          <a:prstGeom prst="rect">
            <a:avLst/>
          </a:prstGeom>
        </p:spPr>
      </p:pic>
      <p:sp>
        <p:nvSpPr>
          <p:cNvPr id="8" name="Title 1">
            <a:extLst>
              <a:ext uri="{FF2B5EF4-FFF2-40B4-BE49-F238E27FC236}">
                <a16:creationId xmlns:a16="http://schemas.microsoft.com/office/drawing/2014/main" id="{DC85E84E-3BF3-0842-98C6-9ED56F696119}"/>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10" name="Content Placeholder 2">
            <a:extLst>
              <a:ext uri="{FF2B5EF4-FFF2-40B4-BE49-F238E27FC236}">
                <a16:creationId xmlns:a16="http://schemas.microsoft.com/office/drawing/2014/main" id="{189B8208-194A-D047-B32A-11E363DCC0B3}"/>
              </a:ext>
            </a:extLst>
          </p:cNvPr>
          <p:cNvSpPr>
            <a:spLocks noGrp="1"/>
          </p:cNvSpPr>
          <p:nvPr>
            <p:ph sz="half" idx="1"/>
          </p:nvPr>
        </p:nvSpPr>
        <p:spPr>
          <a:xfrm>
            <a:off x="838200" y="1825625"/>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1E984DB-EAB8-5A40-B11F-2CDA62255780}"/>
              </a:ext>
            </a:extLst>
          </p:cNvPr>
          <p:cNvSpPr>
            <a:spLocks noGrp="1"/>
          </p:cNvSpPr>
          <p:nvPr>
            <p:ph sz="half" idx="2"/>
          </p:nvPr>
        </p:nvSpPr>
        <p:spPr>
          <a:xfrm>
            <a:off x="4391527" y="1822450"/>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9">
            <a:extLst>
              <a:ext uri="{FF2B5EF4-FFF2-40B4-BE49-F238E27FC236}">
                <a16:creationId xmlns:a16="http://schemas.microsoft.com/office/drawing/2014/main" id="{3EE9CCD6-D17B-6D43-BA15-B82D8DB17D88}"/>
              </a:ext>
            </a:extLst>
          </p:cNvPr>
          <p:cNvSpPr>
            <a:spLocks noGrp="1"/>
          </p:cNvSpPr>
          <p:nvPr>
            <p:ph type="pic" sz="quarter" idx="14"/>
          </p:nvPr>
        </p:nvSpPr>
        <p:spPr>
          <a:xfrm>
            <a:off x="1278355" y="4188213"/>
            <a:ext cx="2131595" cy="2136196"/>
          </a:xfrm>
          <a:prstGeom prst="ellipse">
            <a:avLst/>
          </a:prstGeom>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2E6B7E9F-3D9E-F241-AA08-331FD38CA0CF}"/>
              </a:ext>
            </a:extLst>
          </p:cNvPr>
          <p:cNvSpPr>
            <a:spLocks noGrp="1"/>
          </p:cNvSpPr>
          <p:nvPr>
            <p:ph type="pic" sz="quarter" idx="15"/>
          </p:nvPr>
        </p:nvSpPr>
        <p:spPr>
          <a:xfrm>
            <a:off x="4743450" y="4188213"/>
            <a:ext cx="2131595" cy="2136196"/>
          </a:xfrm>
          <a:prstGeom prst="ellipse">
            <a:avLst/>
          </a:prstGeom>
        </p:spPr>
        <p:txBody>
          <a:bodyPr/>
          <a:lstStyle>
            <a:lvl1pPr marL="0" indent="0">
              <a:buNone/>
              <a:defRPr/>
            </a:lvl1pPr>
          </a:lstStyle>
          <a:p>
            <a:r>
              <a:rPr lang="en-US"/>
              <a:t>Click icon to add picture</a:t>
            </a:r>
          </a:p>
        </p:txBody>
      </p:sp>
      <p:sp>
        <p:nvSpPr>
          <p:cNvPr id="7" name="Picture Placeholder 9">
            <a:extLst>
              <a:ext uri="{FF2B5EF4-FFF2-40B4-BE49-F238E27FC236}">
                <a16:creationId xmlns:a16="http://schemas.microsoft.com/office/drawing/2014/main" id="{203FE634-DB34-404B-9A16-872D7DD96F1B}"/>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06902386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7"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5"/>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166891316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778C57-1D6B-8242-8DAB-AA40FF7996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927" y="-1"/>
            <a:ext cx="13571622" cy="6903411"/>
          </a:xfrm>
          <a:prstGeom prst="rect">
            <a:avLst/>
          </a:prstGeom>
        </p:spPr>
      </p:pic>
      <p:sp>
        <p:nvSpPr>
          <p:cNvPr id="12" name="Title 1">
            <a:extLst>
              <a:ext uri="{FF2B5EF4-FFF2-40B4-BE49-F238E27FC236}">
                <a16:creationId xmlns:a16="http://schemas.microsoft.com/office/drawing/2014/main" id="{7FCC4109-0768-654D-BCE8-1E9863264485}"/>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14" name="Content Placeholder 2">
            <a:extLst>
              <a:ext uri="{FF2B5EF4-FFF2-40B4-BE49-F238E27FC236}">
                <a16:creationId xmlns:a16="http://schemas.microsoft.com/office/drawing/2014/main" id="{076DFF69-ACDF-FF4F-9686-E6FF003F995E}"/>
              </a:ext>
            </a:extLst>
          </p:cNvPr>
          <p:cNvSpPr>
            <a:spLocks noGrp="1"/>
          </p:cNvSpPr>
          <p:nvPr>
            <p:ph sz="half" idx="1"/>
          </p:nvPr>
        </p:nvSpPr>
        <p:spPr>
          <a:xfrm>
            <a:off x="838200" y="4186990"/>
            <a:ext cx="3380874" cy="2444225"/>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9B661BE3-C3D7-334F-AE2B-3EAC16CD329B}"/>
              </a:ext>
            </a:extLst>
          </p:cNvPr>
          <p:cNvSpPr>
            <a:spLocks noGrp="1"/>
          </p:cNvSpPr>
          <p:nvPr>
            <p:ph sz="half" idx="2"/>
          </p:nvPr>
        </p:nvSpPr>
        <p:spPr>
          <a:xfrm>
            <a:off x="4391527" y="4186989"/>
            <a:ext cx="3380874" cy="2444226"/>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7A3FFE23-4D39-9443-96BE-206309ABACFD}"/>
              </a:ext>
            </a:extLst>
          </p:cNvPr>
          <p:cNvSpPr>
            <a:spLocks noGrp="1"/>
          </p:cNvSpPr>
          <p:nvPr>
            <p:ph sz="half" idx="10"/>
          </p:nvPr>
        </p:nvSpPr>
        <p:spPr>
          <a:xfrm>
            <a:off x="7904748" y="4186988"/>
            <a:ext cx="3380874" cy="2444227"/>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9">
            <a:extLst>
              <a:ext uri="{FF2B5EF4-FFF2-40B4-BE49-F238E27FC236}">
                <a16:creationId xmlns:a16="http://schemas.microsoft.com/office/drawing/2014/main" id="{45977E9A-199E-284A-AD70-8DF52BCF400D}"/>
              </a:ext>
            </a:extLst>
          </p:cNvPr>
          <p:cNvSpPr>
            <a:spLocks noGrp="1"/>
          </p:cNvSpPr>
          <p:nvPr>
            <p:ph type="pic" sz="quarter" idx="14"/>
          </p:nvPr>
        </p:nvSpPr>
        <p:spPr>
          <a:xfrm>
            <a:off x="1462839" y="1811460"/>
            <a:ext cx="2131595" cy="2136196"/>
          </a:xfrm>
          <a:prstGeom prst="ellipse">
            <a:avLst/>
          </a:prstGeom>
        </p:spPr>
        <p:txBody>
          <a:bodyPr/>
          <a:lstStyle>
            <a:lvl1pPr marL="0" indent="0">
              <a:buNone/>
              <a:defRPr/>
            </a:lvl1pPr>
          </a:lstStyle>
          <a:p>
            <a:r>
              <a:rPr lang="en-US"/>
              <a:t>Click icon to add picture</a:t>
            </a:r>
          </a:p>
        </p:txBody>
      </p:sp>
      <p:sp>
        <p:nvSpPr>
          <p:cNvPr id="18" name="Picture Placeholder 9">
            <a:extLst>
              <a:ext uri="{FF2B5EF4-FFF2-40B4-BE49-F238E27FC236}">
                <a16:creationId xmlns:a16="http://schemas.microsoft.com/office/drawing/2014/main" id="{9446F639-B6E7-6B46-AAF7-14914663E6D3}"/>
              </a:ext>
            </a:extLst>
          </p:cNvPr>
          <p:cNvSpPr>
            <a:spLocks noGrp="1"/>
          </p:cNvSpPr>
          <p:nvPr>
            <p:ph type="pic" sz="quarter" idx="15"/>
          </p:nvPr>
        </p:nvSpPr>
        <p:spPr>
          <a:xfrm>
            <a:off x="5016166" y="1811460"/>
            <a:ext cx="2131595" cy="2136196"/>
          </a:xfrm>
          <a:prstGeom prst="ellipse">
            <a:avLst/>
          </a:prstGeom>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8909B9E1-D02A-2347-BCB1-5AE8600483D9}"/>
              </a:ext>
            </a:extLst>
          </p:cNvPr>
          <p:cNvSpPr>
            <a:spLocks noGrp="1"/>
          </p:cNvSpPr>
          <p:nvPr>
            <p:ph type="pic" sz="quarter" idx="16"/>
          </p:nvPr>
        </p:nvSpPr>
        <p:spPr>
          <a:xfrm>
            <a:off x="8529387" y="1811460"/>
            <a:ext cx="2131595" cy="2136196"/>
          </a:xfrm>
          <a:prstGeom prst="ellipse">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48419475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DE3348-CB39-E545-AF8B-29B54DA590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518611"/>
            <a:ext cx="13491411" cy="13593281"/>
          </a:xfrm>
          <a:prstGeom prst="rect">
            <a:avLst/>
          </a:prstGeom>
        </p:spPr>
      </p:pic>
      <p:sp>
        <p:nvSpPr>
          <p:cNvPr id="8" name="Title 1">
            <a:extLst>
              <a:ext uri="{FF2B5EF4-FFF2-40B4-BE49-F238E27FC236}">
                <a16:creationId xmlns:a16="http://schemas.microsoft.com/office/drawing/2014/main" id="{BCDFBAD6-9C84-3347-B692-0770194A2C48}"/>
              </a:ext>
            </a:extLst>
          </p:cNvPr>
          <p:cNvSpPr>
            <a:spLocks noGrp="1"/>
          </p:cNvSpPr>
          <p:nvPr>
            <p:ph type="title" hasCustomPrompt="1"/>
          </p:nvPr>
        </p:nvSpPr>
        <p:spPr>
          <a:xfrm>
            <a:off x="838200" y="18255"/>
            <a:ext cx="10515600" cy="1325563"/>
          </a:xfrm>
        </p:spPr>
        <p:txBody>
          <a:bodyPr/>
          <a:lstStyle>
            <a:lvl1pPr>
              <a:defRPr b="1">
                <a:solidFill>
                  <a:srgbClr val="EE3E39"/>
                </a:solidFill>
              </a:defRPr>
            </a:lvl1pPr>
          </a:lstStyle>
          <a:p>
            <a:r>
              <a:rPr lang="en-US"/>
              <a:t>Headline</a:t>
            </a:r>
          </a:p>
        </p:txBody>
      </p:sp>
      <p:sp>
        <p:nvSpPr>
          <p:cNvPr id="9" name="Content Placeholder 2">
            <a:extLst>
              <a:ext uri="{FF2B5EF4-FFF2-40B4-BE49-F238E27FC236}">
                <a16:creationId xmlns:a16="http://schemas.microsoft.com/office/drawing/2014/main" id="{E2711081-E8F2-8C4A-983C-E8D9BADF56A0}"/>
              </a:ext>
            </a:extLst>
          </p:cNvPr>
          <p:cNvSpPr>
            <a:spLocks noGrp="1"/>
          </p:cNvSpPr>
          <p:nvPr>
            <p:ph idx="1"/>
          </p:nvPr>
        </p:nvSpPr>
        <p:spPr>
          <a:xfrm>
            <a:off x="838201" y="1825625"/>
            <a:ext cx="5257799" cy="4351338"/>
          </a:xfrm>
        </p:spPr>
        <p:txBody>
          <a:bodyPr>
            <a:normAutofit/>
          </a:bodyPr>
          <a:lstStyle>
            <a:lvl1pPr>
              <a:lnSpc>
                <a:spcPct val="150000"/>
              </a:lnSpc>
              <a:defRPr sz="2400" b="1"/>
            </a:lvl1pPr>
            <a:lvl2pPr>
              <a:lnSpc>
                <a:spcPct val="150000"/>
              </a:lnSpc>
              <a:defRPr sz="2000" b="1"/>
            </a:lvl2pPr>
            <a:lvl3pPr>
              <a:lnSpc>
                <a:spcPct val="150000"/>
              </a:lnSpc>
              <a:defRPr sz="1800" b="1"/>
            </a:lvl3pPr>
            <a:lvl4pPr>
              <a:lnSpc>
                <a:spcPct val="150000"/>
              </a:lnSpc>
              <a:defRPr sz="1600" b="1"/>
            </a:lvl4pPr>
            <a:lvl5pPr>
              <a:lnSpc>
                <a:spcPct val="150000"/>
              </a:lnSpc>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DC96B969-48D0-844B-9B6A-50545385560C}"/>
              </a:ext>
            </a:extLst>
          </p:cNvPr>
          <p:cNvSpPr>
            <a:spLocks noGrp="1"/>
          </p:cNvSpPr>
          <p:nvPr>
            <p:ph type="pic" sz="quarter" idx="15"/>
          </p:nvPr>
        </p:nvSpPr>
        <p:spPr>
          <a:xfrm>
            <a:off x="6330115" y="1264167"/>
            <a:ext cx="4320339" cy="4329665"/>
          </a:xfrm>
          <a:prstGeom prst="ellipse">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41676509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7"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5"/>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226699536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Text Slide -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049A5F-1E5B-004E-B32B-3E3A243B74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51FDADF-4715-E54C-B58A-1EF306DAF7FF}"/>
              </a:ext>
            </a:extLst>
          </p:cNvPr>
          <p:cNvSpPr>
            <a:spLocks noGrp="1"/>
          </p:cNvSpPr>
          <p:nvPr>
            <p:ph type="title" hasCustomPrompt="1"/>
          </p:nvPr>
        </p:nvSpPr>
        <p:spPr>
          <a:xfrm>
            <a:off x="831850" y="1478089"/>
            <a:ext cx="9739897" cy="2852737"/>
          </a:xfrm>
        </p:spPr>
        <p:txBody>
          <a:bodyPr anchor="t">
            <a:normAutofit/>
          </a:bodyPr>
          <a:lstStyle>
            <a:lvl1pPr>
              <a:defRPr sz="7200" b="1">
                <a:solidFill>
                  <a:schemeClr val="bg1"/>
                </a:solidFill>
              </a:defRPr>
            </a:lvl1pPr>
          </a:lstStyle>
          <a:p>
            <a:r>
              <a:rPr lang="en-US"/>
              <a:t>Large body copy can go in this space</a:t>
            </a:r>
          </a:p>
        </p:txBody>
      </p:sp>
    </p:spTree>
    <p:extLst>
      <p:ext uri="{BB962C8B-B14F-4D97-AF65-F5344CB8AC3E}">
        <p14:creationId xmlns:p14="http://schemas.microsoft.com/office/powerpoint/2010/main" val="412662587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0808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Text Slide - Purp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2486D-1E5E-3C48-8798-E077EB18C0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1BEB5A0-E576-324D-ACF9-8A3018324F26}"/>
              </a:ext>
            </a:extLst>
          </p:cNvPr>
          <p:cNvSpPr>
            <a:spLocks noGrp="1"/>
          </p:cNvSpPr>
          <p:nvPr>
            <p:ph type="title" hasCustomPrompt="1"/>
          </p:nvPr>
        </p:nvSpPr>
        <p:spPr>
          <a:xfrm>
            <a:off x="831850" y="1478089"/>
            <a:ext cx="9691771" cy="2852737"/>
          </a:xfrm>
        </p:spPr>
        <p:txBody>
          <a:bodyPr anchor="t">
            <a:normAutofit/>
          </a:bodyPr>
          <a:lstStyle>
            <a:lvl1pPr>
              <a:defRPr sz="7200" b="1">
                <a:solidFill>
                  <a:schemeClr val="bg1"/>
                </a:solidFill>
              </a:defRPr>
            </a:lvl1pPr>
          </a:lstStyle>
          <a:p>
            <a:r>
              <a:rPr lang="en-US"/>
              <a:t>Large body copy can go in this space</a:t>
            </a:r>
          </a:p>
        </p:txBody>
      </p:sp>
    </p:spTree>
    <p:extLst>
      <p:ext uri="{BB962C8B-B14F-4D97-AF65-F5344CB8AC3E}">
        <p14:creationId xmlns:p14="http://schemas.microsoft.com/office/powerpoint/2010/main" val="317310967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Text Slide -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83790F-D6C4-B548-AC5F-C4E6A69E78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B526A28-7E12-1D4A-A240-DC0B393E477D}"/>
              </a:ext>
            </a:extLst>
          </p:cNvPr>
          <p:cNvSpPr>
            <a:spLocks noGrp="1"/>
          </p:cNvSpPr>
          <p:nvPr>
            <p:ph type="title" hasCustomPrompt="1"/>
          </p:nvPr>
        </p:nvSpPr>
        <p:spPr>
          <a:xfrm>
            <a:off x="831850" y="1478089"/>
            <a:ext cx="9691771" cy="2852737"/>
          </a:xfrm>
        </p:spPr>
        <p:txBody>
          <a:bodyPr anchor="t">
            <a:normAutofit/>
          </a:bodyPr>
          <a:lstStyle>
            <a:lvl1pPr>
              <a:defRPr sz="7200" b="1">
                <a:solidFill>
                  <a:schemeClr val="tx2"/>
                </a:solidFill>
              </a:defRPr>
            </a:lvl1pPr>
          </a:lstStyle>
          <a:p>
            <a:r>
              <a:rPr lang="en-US"/>
              <a:t>Large body copy can go in this space</a:t>
            </a:r>
          </a:p>
        </p:txBody>
      </p:sp>
    </p:spTree>
    <p:extLst>
      <p:ext uri="{BB962C8B-B14F-4D97-AF65-F5344CB8AC3E}">
        <p14:creationId xmlns:p14="http://schemas.microsoft.com/office/powerpoint/2010/main" val="181933441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DC6A49EA-D54F-B341-B61B-15DAC7A19537}"/>
              </a:ext>
            </a:extLst>
          </p:cNvPr>
          <p:cNvSpPr>
            <a:spLocks noGrp="1"/>
          </p:cNvSpPr>
          <p:nvPr>
            <p:ph type="pic" sz="quarter" idx="10"/>
          </p:nvPr>
        </p:nvSpPr>
        <p:spPr>
          <a:xfrm>
            <a:off x="1" y="0"/>
            <a:ext cx="12192000" cy="6858000"/>
          </a:xfrm>
        </p:spPr>
        <p:txBody>
          <a:bodyPr/>
          <a:lstStyle/>
          <a:p>
            <a:r>
              <a:rPr lang="en-US"/>
              <a:t>Click icon to add picture</a:t>
            </a:r>
          </a:p>
        </p:txBody>
      </p:sp>
      <p:sp>
        <p:nvSpPr>
          <p:cNvPr id="14" name="Content Placeholder 2">
            <a:extLst>
              <a:ext uri="{FF2B5EF4-FFF2-40B4-BE49-F238E27FC236}">
                <a16:creationId xmlns:a16="http://schemas.microsoft.com/office/drawing/2014/main" id="{E5B03BC3-4A21-6B47-9AEF-00343B4ABADC}"/>
              </a:ext>
            </a:extLst>
          </p:cNvPr>
          <p:cNvSpPr>
            <a:spLocks noGrp="1"/>
          </p:cNvSpPr>
          <p:nvPr>
            <p:ph sz="half" idx="1"/>
          </p:nvPr>
        </p:nvSpPr>
        <p:spPr>
          <a:xfrm>
            <a:off x="8554452" y="4634581"/>
            <a:ext cx="3380874" cy="1589756"/>
          </a:xfrm>
        </p:spPr>
        <p:txBody>
          <a:bodyPr>
            <a:normAutofit/>
          </a:bodyPr>
          <a:lstStyle>
            <a:lvl1pPr>
              <a:defRPr sz="1600" b="1">
                <a:solidFill>
                  <a:schemeClr val="bg1"/>
                </a:solidFill>
              </a:defRPr>
            </a:lvl1pPr>
            <a:lvl2pPr>
              <a:defRPr sz="1400" b="1">
                <a:solidFill>
                  <a:schemeClr val="bg1"/>
                </a:solidFill>
              </a:defRPr>
            </a:lvl2pPr>
            <a:lvl3pPr>
              <a:defRPr sz="1200" b="1">
                <a:solidFill>
                  <a:schemeClr val="bg1"/>
                </a:solidFill>
              </a:defRPr>
            </a:lvl3pPr>
            <a:lvl4pPr>
              <a:defRPr sz="1100" b="1">
                <a:solidFill>
                  <a:schemeClr val="bg1"/>
                </a:solidFill>
              </a:defRPr>
            </a:lvl4pPr>
            <a:lvl5pP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70E8F535-3DBB-CE4A-B4FE-65BDB880ABAE}"/>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
        <p:nvSpPr>
          <p:cNvPr id="8" name="Text Placeholder 2">
            <a:extLst>
              <a:ext uri="{FF2B5EF4-FFF2-40B4-BE49-F238E27FC236}">
                <a16:creationId xmlns:a16="http://schemas.microsoft.com/office/drawing/2014/main" id="{E23BD97D-26BB-7D4D-B8F9-AF76A7163D87}"/>
              </a:ext>
            </a:extLst>
          </p:cNvPr>
          <p:cNvSpPr>
            <a:spLocks noGrp="1"/>
          </p:cNvSpPr>
          <p:nvPr>
            <p:ph type="body" sz="quarter" idx="11" hasCustomPrompt="1"/>
          </p:nvPr>
        </p:nvSpPr>
        <p:spPr>
          <a:xfrm>
            <a:off x="1170357" y="2275995"/>
            <a:ext cx="3848100" cy="1881335"/>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
        <p:nvSpPr>
          <p:cNvPr id="9" name="TextBox 8">
            <a:extLst>
              <a:ext uri="{FF2B5EF4-FFF2-40B4-BE49-F238E27FC236}">
                <a16:creationId xmlns:a16="http://schemas.microsoft.com/office/drawing/2014/main" id="{0D34FFBB-A7D2-104B-A9E8-C04848D97342}"/>
              </a:ext>
            </a:extLst>
          </p:cNvPr>
          <p:cNvSpPr txBox="1"/>
          <p:nvPr userDrawn="1"/>
        </p:nvSpPr>
        <p:spPr>
          <a:xfrm>
            <a:off x="11702716" y="63767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Tree>
    <p:extLst>
      <p:ext uri="{BB962C8B-B14F-4D97-AF65-F5344CB8AC3E}">
        <p14:creationId xmlns:p14="http://schemas.microsoft.com/office/powerpoint/2010/main" val="38140635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0294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icture with Caption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DC6A49EA-D54F-B341-B61B-15DAC7A19537}"/>
              </a:ext>
            </a:extLst>
          </p:cNvPr>
          <p:cNvSpPr>
            <a:spLocks noGrp="1"/>
          </p:cNvSpPr>
          <p:nvPr>
            <p:ph type="pic" sz="quarter" idx="10"/>
          </p:nvPr>
        </p:nvSpPr>
        <p:spPr>
          <a:xfrm>
            <a:off x="1" y="0"/>
            <a:ext cx="12192000" cy="6858000"/>
          </a:xfrm>
        </p:spPr>
        <p:txBody>
          <a:bodyPr/>
          <a:lstStyle/>
          <a:p>
            <a:r>
              <a:rPr lang="en-US"/>
              <a:t>Click icon to add picture</a:t>
            </a:r>
          </a:p>
        </p:txBody>
      </p:sp>
      <p:sp>
        <p:nvSpPr>
          <p:cNvPr id="14" name="Content Placeholder 2">
            <a:extLst>
              <a:ext uri="{FF2B5EF4-FFF2-40B4-BE49-F238E27FC236}">
                <a16:creationId xmlns:a16="http://schemas.microsoft.com/office/drawing/2014/main" id="{E5B03BC3-4A21-6B47-9AEF-00343B4ABADC}"/>
              </a:ext>
            </a:extLst>
          </p:cNvPr>
          <p:cNvSpPr>
            <a:spLocks noGrp="1"/>
          </p:cNvSpPr>
          <p:nvPr>
            <p:ph sz="half" idx="1"/>
          </p:nvPr>
        </p:nvSpPr>
        <p:spPr>
          <a:xfrm>
            <a:off x="8554453" y="4634581"/>
            <a:ext cx="3380875" cy="1589756"/>
          </a:xfrm>
        </p:spPr>
        <p:txBody>
          <a:bodyPr>
            <a:normAutofit/>
          </a:bodyPr>
          <a:lstStyle>
            <a:lvl1pPr>
              <a:defRPr sz="1200" b="1">
                <a:solidFill>
                  <a:schemeClr val="bg1"/>
                </a:solidFill>
              </a:defRPr>
            </a:lvl1pPr>
            <a:lvl2pPr>
              <a:defRPr sz="1050" b="1">
                <a:solidFill>
                  <a:schemeClr val="bg1"/>
                </a:solidFill>
              </a:defRPr>
            </a:lvl2pPr>
            <a:lvl3pPr>
              <a:defRPr sz="900" b="1">
                <a:solidFill>
                  <a:schemeClr val="bg1"/>
                </a:solidFill>
              </a:defRPr>
            </a:lvl3pPr>
            <a:lvl4pPr>
              <a:defRPr sz="825" b="1">
                <a:solidFill>
                  <a:schemeClr val="bg1"/>
                </a:solidFill>
              </a:defRPr>
            </a:lvl4pPr>
            <a:lvl5pPr>
              <a:defRPr sz="825"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70E8F535-3DBB-CE4A-B4FE-65BDB880ABAE}"/>
              </a:ext>
            </a:extLst>
          </p:cNvPr>
          <p:cNvSpPr txBox="1"/>
          <p:nvPr userDrawn="1"/>
        </p:nvSpPr>
        <p:spPr>
          <a:xfrm>
            <a:off x="11550318" y="6224337"/>
            <a:ext cx="641684" cy="300082"/>
          </a:xfrm>
          <a:prstGeom prst="rect">
            <a:avLst/>
          </a:prstGeom>
          <a:noFill/>
        </p:spPr>
        <p:txBody>
          <a:bodyPr wrap="square" rtlCol="0">
            <a:spAutoFit/>
          </a:bodyPr>
          <a:lstStyle/>
          <a:p>
            <a:fld id="{F565C2C0-DD37-6E40-A56D-25D39EE04270}" type="slidenum">
              <a:rPr lang="en-US" sz="1350" b="1" smtClean="0">
                <a:solidFill>
                  <a:schemeClr val="bg1"/>
                </a:solidFill>
              </a:rPr>
              <a:t>‹#›</a:t>
            </a:fld>
            <a:endParaRPr lang="en-US" sz="1350" b="1">
              <a:solidFill>
                <a:schemeClr val="bg1"/>
              </a:solidFill>
            </a:endParaRPr>
          </a:p>
        </p:txBody>
      </p:sp>
      <p:sp>
        <p:nvSpPr>
          <p:cNvPr id="8" name="Text Placeholder 2">
            <a:extLst>
              <a:ext uri="{FF2B5EF4-FFF2-40B4-BE49-F238E27FC236}">
                <a16:creationId xmlns:a16="http://schemas.microsoft.com/office/drawing/2014/main" id="{E23BD97D-26BB-7D4D-B8F9-AF76A7163D87}"/>
              </a:ext>
            </a:extLst>
          </p:cNvPr>
          <p:cNvSpPr>
            <a:spLocks noGrp="1"/>
          </p:cNvSpPr>
          <p:nvPr>
            <p:ph type="body" sz="quarter" idx="11" hasCustomPrompt="1"/>
          </p:nvPr>
        </p:nvSpPr>
        <p:spPr>
          <a:xfrm>
            <a:off x="1170359" y="2275999"/>
            <a:ext cx="3848100" cy="1881335"/>
          </a:xfrm>
          <a:solidFill>
            <a:srgbClr val="FFFF00"/>
          </a:solidFill>
        </p:spPr>
        <p:txBody>
          <a:bodyPr>
            <a:normAutofit/>
          </a:bodyPr>
          <a:lstStyle>
            <a:lvl1pPr marL="0" indent="0" algn="ctr">
              <a:buNone/>
              <a:defRPr sz="1200"/>
            </a:lvl1pPr>
          </a:lstStyle>
          <a:p>
            <a:pPr lvl="0"/>
            <a:r>
              <a:rPr lang="en-US"/>
              <a:t>BEFORE USING THIS SLIDE, COLLECT THE ASSET NEEDED FROM THE FINAL 2 SLIDES OF THIS TEMPLATE. YOUR IMAGE WILL NOT PLACE CORRECTLY UNTIL THIS ASSET IS PLACED. DELETE THIS TEXT BOX WHEN DONE</a:t>
            </a:r>
          </a:p>
        </p:txBody>
      </p:sp>
      <p:sp>
        <p:nvSpPr>
          <p:cNvPr id="9" name="TextBox 8">
            <a:extLst>
              <a:ext uri="{FF2B5EF4-FFF2-40B4-BE49-F238E27FC236}">
                <a16:creationId xmlns:a16="http://schemas.microsoft.com/office/drawing/2014/main" id="{0D34FFBB-A7D2-104B-A9E8-C04848D97342}"/>
              </a:ext>
            </a:extLst>
          </p:cNvPr>
          <p:cNvSpPr txBox="1"/>
          <p:nvPr userDrawn="1"/>
        </p:nvSpPr>
        <p:spPr>
          <a:xfrm>
            <a:off x="11702718" y="6376737"/>
            <a:ext cx="641684" cy="300082"/>
          </a:xfrm>
          <a:prstGeom prst="rect">
            <a:avLst/>
          </a:prstGeom>
          <a:noFill/>
        </p:spPr>
        <p:txBody>
          <a:bodyPr wrap="square" rtlCol="0">
            <a:spAutoFit/>
          </a:bodyPr>
          <a:lstStyle/>
          <a:p>
            <a:fld id="{F565C2C0-DD37-6E40-A56D-25D39EE04270}" type="slidenum">
              <a:rPr lang="en-US" sz="1350" b="1" smtClean="0">
                <a:solidFill>
                  <a:schemeClr val="bg1"/>
                </a:solidFill>
              </a:rPr>
              <a:t>‹#›</a:t>
            </a:fld>
            <a:endParaRPr lang="en-US" sz="1350" b="1">
              <a:solidFill>
                <a:schemeClr val="bg1"/>
              </a:solidFill>
            </a:endParaRPr>
          </a:p>
        </p:txBody>
      </p:sp>
    </p:spTree>
    <p:extLst>
      <p:ext uri="{BB962C8B-B14F-4D97-AF65-F5344CB8AC3E}">
        <p14:creationId xmlns:p14="http://schemas.microsoft.com/office/powerpoint/2010/main" val="112292303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62008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312738-5C35-2848-882F-8BA443F791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3314947" cy="14002664"/>
          </a:xfrm>
          <a:prstGeom prst="rect">
            <a:avLst/>
          </a:prstGeom>
        </p:spPr>
      </p:pic>
      <p:sp>
        <p:nvSpPr>
          <p:cNvPr id="2" name="Title 1">
            <a:extLst>
              <a:ext uri="{FF2B5EF4-FFF2-40B4-BE49-F238E27FC236}">
                <a16:creationId xmlns:a16="http://schemas.microsoft.com/office/drawing/2014/main" id="{40018AAC-3B61-C748-A181-8459646BEB30}"/>
              </a:ext>
            </a:extLst>
          </p:cNvPr>
          <p:cNvSpPr>
            <a:spLocks noGrp="1"/>
          </p:cNvSpPr>
          <p:nvPr>
            <p:ph type="ctrTitle" hasCustomPrompt="1"/>
          </p:nvPr>
        </p:nvSpPr>
        <p:spPr>
          <a:xfrm>
            <a:off x="802105" y="448595"/>
            <a:ext cx="9144000" cy="2387600"/>
          </a:xfrm>
        </p:spPr>
        <p:txBody>
          <a:bodyPr anchor="b"/>
          <a:lstStyle>
            <a:lvl1pPr algn="l">
              <a:defRPr sz="4500" b="1">
                <a:solidFill>
                  <a:schemeClr val="bg1"/>
                </a:solidFill>
              </a:defRPr>
            </a:lvl1pPr>
          </a:lstStyle>
          <a:p>
            <a:r>
              <a:rPr lang="en-US"/>
              <a:t>Headline</a:t>
            </a:r>
          </a:p>
        </p:txBody>
      </p:sp>
      <p:sp>
        <p:nvSpPr>
          <p:cNvPr id="3" name="Subtitle 2">
            <a:extLst>
              <a:ext uri="{FF2B5EF4-FFF2-40B4-BE49-F238E27FC236}">
                <a16:creationId xmlns:a16="http://schemas.microsoft.com/office/drawing/2014/main" id="{1D974B22-24E6-6944-BD2E-82661743B438}"/>
              </a:ext>
            </a:extLst>
          </p:cNvPr>
          <p:cNvSpPr>
            <a:spLocks noGrp="1"/>
          </p:cNvSpPr>
          <p:nvPr>
            <p:ph type="subTitle" idx="1" hasCustomPrompt="1"/>
          </p:nvPr>
        </p:nvSpPr>
        <p:spPr>
          <a:xfrm>
            <a:off x="802105" y="5581527"/>
            <a:ext cx="9144000" cy="1043865"/>
          </a:xfrm>
        </p:spPr>
        <p:txBody>
          <a:bodyPr/>
          <a:lstStyle>
            <a:lvl1pPr marL="0" indent="0" algn="l">
              <a:buNone/>
              <a:defRPr sz="18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a:t>
            </a:r>
          </a:p>
        </p:txBody>
      </p:sp>
    </p:spTree>
    <p:extLst>
      <p:ext uri="{BB962C8B-B14F-4D97-AF65-F5344CB8AC3E}">
        <p14:creationId xmlns:p14="http://schemas.microsoft.com/office/powerpoint/2010/main" val="100207350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715DB-E968-B14A-A0C7-03AA7E946F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2CDC2A-D66A-DC43-9492-B89BE99B6CA3}"/>
              </a:ext>
            </a:extLst>
          </p:cNvPr>
          <p:cNvSpPr>
            <a:spLocks noGrp="1"/>
          </p:cNvSpPr>
          <p:nvPr>
            <p:ph type="title" hasCustomPrompt="1"/>
          </p:nvPr>
        </p:nvSpPr>
        <p:spPr>
          <a:xfrm>
            <a:off x="838200" y="4"/>
            <a:ext cx="10515600" cy="1325563"/>
          </a:xfrm>
        </p:spPr>
        <p:txBody>
          <a:bodyPr>
            <a:normAutofit/>
          </a:bodyPr>
          <a:lstStyle>
            <a:lvl1pPr>
              <a:defRPr sz="2400" b="1">
                <a:solidFill>
                  <a:schemeClr val="bg1"/>
                </a:solidFill>
              </a:defRPr>
            </a:lvl1pPr>
          </a:lstStyle>
          <a:p>
            <a:r>
              <a:rPr lang="en-US"/>
              <a:t>Headline</a:t>
            </a:r>
          </a:p>
        </p:txBody>
      </p:sp>
      <p:sp>
        <p:nvSpPr>
          <p:cNvPr id="9" name="Text Placeholder 8">
            <a:extLst>
              <a:ext uri="{FF2B5EF4-FFF2-40B4-BE49-F238E27FC236}">
                <a16:creationId xmlns:a16="http://schemas.microsoft.com/office/drawing/2014/main" id="{AC457AB0-0135-9141-A633-F109726268B4}"/>
              </a:ext>
            </a:extLst>
          </p:cNvPr>
          <p:cNvSpPr>
            <a:spLocks noGrp="1"/>
          </p:cNvSpPr>
          <p:nvPr>
            <p:ph type="body" sz="quarter" idx="10" hasCustomPrompt="1"/>
          </p:nvPr>
        </p:nvSpPr>
        <p:spPr>
          <a:xfrm>
            <a:off x="8839200" y="192509"/>
            <a:ext cx="2514600" cy="1325563"/>
          </a:xfrm>
        </p:spPr>
        <p:txBody>
          <a:bodyPr>
            <a:normAutofit/>
          </a:bodyPr>
          <a:lstStyle>
            <a:lvl1pPr marL="0" indent="0" algn="r">
              <a:buNone/>
              <a:defRPr sz="1500" b="1">
                <a:solidFill>
                  <a:schemeClr val="bg1"/>
                </a:solidFill>
              </a:defRPr>
            </a:lvl1pPr>
          </a:lstStyle>
          <a:p>
            <a:pPr lvl="0"/>
            <a:r>
              <a:rPr lang="en-US"/>
              <a:t>Subhead</a:t>
            </a:r>
          </a:p>
          <a:p>
            <a:pPr lvl="0"/>
            <a:r>
              <a:rPr lang="en-US"/>
              <a:t>01.01.2020</a:t>
            </a:r>
          </a:p>
        </p:txBody>
      </p:sp>
    </p:spTree>
    <p:extLst>
      <p:ext uri="{BB962C8B-B14F-4D97-AF65-F5344CB8AC3E}">
        <p14:creationId xmlns:p14="http://schemas.microsoft.com/office/powerpoint/2010/main" val="6731463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Divider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7DF6FD-93B2-2047-914C-7D149EF672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32A76EAE-D2D7-0644-8032-75AFB7061C7F}"/>
              </a:ext>
            </a:extLst>
          </p:cNvPr>
          <p:cNvSpPr>
            <a:spLocks noGrp="1"/>
          </p:cNvSpPr>
          <p:nvPr>
            <p:ph type="title" hasCustomPrompt="1"/>
          </p:nvPr>
        </p:nvSpPr>
        <p:spPr>
          <a:xfrm>
            <a:off x="831851" y="-558006"/>
            <a:ext cx="10515600" cy="2852737"/>
          </a:xfrm>
        </p:spPr>
        <p:txBody>
          <a:bodyPr anchor="b"/>
          <a:lstStyle>
            <a:lvl1pPr>
              <a:defRPr sz="4500" b="1">
                <a:solidFill>
                  <a:schemeClr val="bg1"/>
                </a:solidFill>
              </a:defRPr>
            </a:lvl1pPr>
          </a:lstStyle>
          <a:p>
            <a:r>
              <a:rPr lang="en-US"/>
              <a:t>Divider Headline</a:t>
            </a:r>
          </a:p>
        </p:txBody>
      </p:sp>
    </p:spTree>
    <p:extLst>
      <p:ext uri="{BB962C8B-B14F-4D97-AF65-F5344CB8AC3E}">
        <p14:creationId xmlns:p14="http://schemas.microsoft.com/office/powerpoint/2010/main" val="62097692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Divider Slide 1 w/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4DF617-9767-9949-A83E-F661E0F2ED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438021-899D-3D40-ACAA-79F855D5A9CA}"/>
              </a:ext>
            </a:extLst>
          </p:cNvPr>
          <p:cNvSpPr>
            <a:spLocks noGrp="1"/>
          </p:cNvSpPr>
          <p:nvPr>
            <p:ph type="title" hasCustomPrompt="1"/>
          </p:nvPr>
        </p:nvSpPr>
        <p:spPr>
          <a:xfrm>
            <a:off x="831851" y="-558006"/>
            <a:ext cx="10515600" cy="2852737"/>
          </a:xfrm>
        </p:spPr>
        <p:txBody>
          <a:bodyPr anchor="b"/>
          <a:lstStyle>
            <a:lvl1pPr>
              <a:defRPr sz="4500" b="1">
                <a:solidFill>
                  <a:schemeClr val="bg1"/>
                </a:solidFill>
              </a:defRPr>
            </a:lvl1pPr>
          </a:lstStyle>
          <a:p>
            <a:r>
              <a:rPr lang="en-US"/>
              <a:t>Divider Headline</a:t>
            </a:r>
          </a:p>
        </p:txBody>
      </p:sp>
      <p:sp>
        <p:nvSpPr>
          <p:cNvPr id="10" name="Picture Placeholder 9">
            <a:extLst>
              <a:ext uri="{FF2B5EF4-FFF2-40B4-BE49-F238E27FC236}">
                <a16:creationId xmlns:a16="http://schemas.microsoft.com/office/drawing/2014/main" id="{626D06C9-712D-114F-A03C-84CA91FFA2C2}"/>
              </a:ext>
            </a:extLst>
          </p:cNvPr>
          <p:cNvSpPr>
            <a:spLocks noGrp="1"/>
          </p:cNvSpPr>
          <p:nvPr>
            <p:ph type="pic" sz="quarter" idx="10"/>
          </p:nvPr>
        </p:nvSpPr>
        <p:spPr>
          <a:xfrm>
            <a:off x="7924802" y="2101516"/>
            <a:ext cx="5794735" cy="5807242"/>
          </a:xfrm>
          <a:prstGeom prst="ellipse">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53843621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27389"/>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Divider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7E8-B1F3-1143-AA8F-D32645CAC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8AF003B1-E8D5-EB40-9346-EEC09117363F}"/>
              </a:ext>
            </a:extLst>
          </p:cNvPr>
          <p:cNvSpPr>
            <a:spLocks noGrp="1"/>
          </p:cNvSpPr>
          <p:nvPr>
            <p:ph type="title" hasCustomPrompt="1"/>
          </p:nvPr>
        </p:nvSpPr>
        <p:spPr>
          <a:xfrm>
            <a:off x="831851" y="-558006"/>
            <a:ext cx="10515600" cy="2852737"/>
          </a:xfrm>
        </p:spPr>
        <p:txBody>
          <a:bodyPr anchor="b"/>
          <a:lstStyle>
            <a:lvl1pPr>
              <a:defRPr sz="4500" b="1">
                <a:solidFill>
                  <a:schemeClr val="bg1"/>
                </a:solidFill>
              </a:defRPr>
            </a:lvl1pPr>
          </a:lstStyle>
          <a:p>
            <a:r>
              <a:rPr lang="en-US"/>
              <a:t>Divider Headline</a:t>
            </a:r>
          </a:p>
        </p:txBody>
      </p:sp>
    </p:spTree>
    <p:extLst>
      <p:ext uri="{BB962C8B-B14F-4D97-AF65-F5344CB8AC3E}">
        <p14:creationId xmlns:p14="http://schemas.microsoft.com/office/powerpoint/2010/main" val="298495884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Divider Slide 2 w/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BA7ECB-E230-CE48-BCFE-FF77F6C685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8D254D-CEB5-F947-90CB-3BE44C63AEDC}"/>
              </a:ext>
            </a:extLst>
          </p:cNvPr>
          <p:cNvSpPr>
            <a:spLocks noGrp="1"/>
          </p:cNvSpPr>
          <p:nvPr>
            <p:ph type="title" hasCustomPrompt="1"/>
          </p:nvPr>
        </p:nvSpPr>
        <p:spPr>
          <a:xfrm>
            <a:off x="831851" y="-558006"/>
            <a:ext cx="10515600" cy="2852737"/>
          </a:xfrm>
        </p:spPr>
        <p:txBody>
          <a:bodyPr anchor="b"/>
          <a:lstStyle>
            <a:lvl1pPr>
              <a:defRPr sz="4500" b="1">
                <a:solidFill>
                  <a:schemeClr val="bg1"/>
                </a:solidFill>
              </a:defRPr>
            </a:lvl1pPr>
          </a:lstStyle>
          <a:p>
            <a:r>
              <a:rPr lang="en-US"/>
              <a:t>Divider Headline</a:t>
            </a:r>
          </a:p>
        </p:txBody>
      </p:sp>
      <p:sp>
        <p:nvSpPr>
          <p:cNvPr id="7" name="Picture Placeholder 9">
            <a:extLst>
              <a:ext uri="{FF2B5EF4-FFF2-40B4-BE49-F238E27FC236}">
                <a16:creationId xmlns:a16="http://schemas.microsoft.com/office/drawing/2014/main" id="{8D0748BE-7949-E54D-9C09-3E3DBC50F0A4}"/>
              </a:ext>
            </a:extLst>
          </p:cNvPr>
          <p:cNvSpPr>
            <a:spLocks noGrp="1"/>
          </p:cNvSpPr>
          <p:nvPr>
            <p:ph type="pic" sz="quarter" idx="13"/>
          </p:nvPr>
        </p:nvSpPr>
        <p:spPr>
          <a:xfrm>
            <a:off x="7924802" y="2101516"/>
            <a:ext cx="5794735" cy="5807242"/>
          </a:xfrm>
          <a:prstGeom prst="ellipse">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71696884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Header + Content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5FC71-8DA8-CC4B-9FCB-43086F8A59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DF23377-8C5C-B644-8013-68B0A2FF45B3}"/>
              </a:ext>
            </a:extLst>
          </p:cNvPr>
          <p:cNvSpPr>
            <a:spLocks noGrp="1"/>
          </p:cNvSpPr>
          <p:nvPr>
            <p:ph type="title" hasCustomPrompt="1"/>
          </p:nvPr>
        </p:nvSpPr>
        <p:spPr>
          <a:xfrm>
            <a:off x="838200" y="18259"/>
            <a:ext cx="10515600" cy="1325563"/>
          </a:xfrm>
        </p:spPr>
        <p:txBody>
          <a:bodyPr/>
          <a:lstStyle>
            <a:lvl1pPr>
              <a:defRPr b="1">
                <a:solidFill>
                  <a:srgbClr val="EE3E39"/>
                </a:solidFill>
              </a:defRPr>
            </a:lvl1pPr>
          </a:lstStyle>
          <a:p>
            <a:r>
              <a:rPr lang="en-US"/>
              <a:t>Headline</a:t>
            </a:r>
          </a:p>
        </p:txBody>
      </p:sp>
      <p:sp>
        <p:nvSpPr>
          <p:cNvPr id="8" name="Content Placeholder 2">
            <a:extLst>
              <a:ext uri="{FF2B5EF4-FFF2-40B4-BE49-F238E27FC236}">
                <a16:creationId xmlns:a16="http://schemas.microsoft.com/office/drawing/2014/main" id="{48DD121F-48E1-464A-B591-3FAF79D16D77}"/>
              </a:ext>
            </a:extLst>
          </p:cNvPr>
          <p:cNvSpPr>
            <a:spLocks noGrp="1"/>
          </p:cNvSpPr>
          <p:nvPr>
            <p:ph idx="1"/>
          </p:nvPr>
        </p:nvSpPr>
        <p:spPr>
          <a:xfrm>
            <a:off x="838201" y="1825625"/>
            <a:ext cx="6797843" cy="4351338"/>
          </a:xfrm>
        </p:spPr>
        <p:txBody>
          <a:bodyPr>
            <a:normAutofit/>
          </a:bodyPr>
          <a:lstStyle>
            <a:lvl1pPr>
              <a:lnSpc>
                <a:spcPct val="150000"/>
              </a:lnSpc>
              <a:defRPr sz="1500" b="1"/>
            </a:lvl1pPr>
            <a:lvl2pPr>
              <a:lnSpc>
                <a:spcPct val="150000"/>
              </a:lnSpc>
              <a:defRPr sz="1350" b="1"/>
            </a:lvl2pPr>
            <a:lvl3pPr>
              <a:lnSpc>
                <a:spcPct val="150000"/>
              </a:lnSpc>
              <a:defRPr sz="1200" b="1"/>
            </a:lvl3pPr>
            <a:lvl4pPr>
              <a:lnSpc>
                <a:spcPct val="150000"/>
              </a:lnSpc>
              <a:defRPr sz="1050" b="1"/>
            </a:lvl4pPr>
            <a:lvl5pPr>
              <a:lnSpc>
                <a:spcPct val="150000"/>
              </a:lnSpc>
              <a:defRPr sz="105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E6B6821-F66B-BB4C-ADAD-CDC62CC7CB5F}"/>
              </a:ext>
            </a:extLst>
          </p:cNvPr>
          <p:cNvSpPr>
            <a:spLocks noGrp="1"/>
          </p:cNvSpPr>
          <p:nvPr>
            <p:ph type="pic" sz="quarter" idx="13"/>
          </p:nvPr>
        </p:nvSpPr>
        <p:spPr>
          <a:xfrm>
            <a:off x="7924802" y="2101516"/>
            <a:ext cx="5794735" cy="5807242"/>
          </a:xfrm>
          <a:prstGeom prst="ellipse">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42056173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Header + Two Colum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B91AF4-32C6-6445-8BDB-A9BD70790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55C61895-67E4-A44D-9E2B-D12249BF5D5F}"/>
              </a:ext>
            </a:extLst>
          </p:cNvPr>
          <p:cNvSpPr>
            <a:spLocks noGrp="1"/>
          </p:cNvSpPr>
          <p:nvPr>
            <p:ph type="title" hasCustomPrompt="1"/>
          </p:nvPr>
        </p:nvSpPr>
        <p:spPr>
          <a:xfrm>
            <a:off x="838200" y="18259"/>
            <a:ext cx="10515600" cy="1325563"/>
          </a:xfrm>
        </p:spPr>
        <p:txBody>
          <a:bodyPr/>
          <a:lstStyle>
            <a:lvl1pPr>
              <a:defRPr b="1">
                <a:solidFill>
                  <a:srgbClr val="EE3E39"/>
                </a:solidFill>
              </a:defRPr>
            </a:lvl1pPr>
          </a:lstStyle>
          <a:p>
            <a:r>
              <a:rPr lang="en-US"/>
              <a:t>Headline</a:t>
            </a:r>
          </a:p>
        </p:txBody>
      </p:sp>
      <p:sp>
        <p:nvSpPr>
          <p:cNvPr id="12" name="Content Placeholder 2">
            <a:extLst>
              <a:ext uri="{FF2B5EF4-FFF2-40B4-BE49-F238E27FC236}">
                <a16:creationId xmlns:a16="http://schemas.microsoft.com/office/drawing/2014/main" id="{8B62317F-4D08-2E4F-B501-77A815DC1706}"/>
              </a:ext>
            </a:extLst>
          </p:cNvPr>
          <p:cNvSpPr>
            <a:spLocks noGrp="1"/>
          </p:cNvSpPr>
          <p:nvPr>
            <p:ph sz="half" idx="1"/>
          </p:nvPr>
        </p:nvSpPr>
        <p:spPr>
          <a:xfrm>
            <a:off x="838202" y="1825627"/>
            <a:ext cx="4150895" cy="4401887"/>
          </a:xfrm>
        </p:spPr>
        <p:txBody>
          <a:bodyPr>
            <a:normAutofit/>
          </a:bodyPr>
          <a:lstStyle>
            <a:lvl1pPr>
              <a:lnSpc>
                <a:spcPct val="150000"/>
              </a:lnSpc>
              <a:defRPr sz="1200" b="1"/>
            </a:lvl1pPr>
            <a:lvl2pPr>
              <a:lnSpc>
                <a:spcPct val="150000"/>
              </a:lnSpc>
              <a:defRPr sz="1050" b="1"/>
            </a:lvl2pPr>
            <a:lvl3pPr>
              <a:lnSpc>
                <a:spcPct val="150000"/>
              </a:lnSpc>
              <a:defRPr sz="900" b="1"/>
            </a:lvl3pPr>
            <a:lvl4pPr>
              <a:lnSpc>
                <a:spcPct val="150000"/>
              </a:lnSpc>
              <a:defRPr sz="825" b="1"/>
            </a:lvl4pPr>
            <a:lvl5pPr>
              <a:lnSpc>
                <a:spcPct val="150000"/>
              </a:lnSpc>
              <a:defRPr sz="825"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FA6AAB76-6827-7944-BDA2-FB2945A68107}"/>
              </a:ext>
            </a:extLst>
          </p:cNvPr>
          <p:cNvSpPr>
            <a:spLocks noGrp="1"/>
          </p:cNvSpPr>
          <p:nvPr>
            <p:ph sz="half" idx="2"/>
          </p:nvPr>
        </p:nvSpPr>
        <p:spPr>
          <a:xfrm>
            <a:off x="5209675" y="1822449"/>
            <a:ext cx="4150895" cy="4401887"/>
          </a:xfrm>
        </p:spPr>
        <p:txBody>
          <a:bodyPr>
            <a:normAutofit/>
          </a:bodyPr>
          <a:lstStyle>
            <a:lvl1pPr>
              <a:lnSpc>
                <a:spcPct val="150000"/>
              </a:lnSpc>
              <a:defRPr sz="1200" b="1"/>
            </a:lvl1pPr>
            <a:lvl2pPr>
              <a:lnSpc>
                <a:spcPct val="150000"/>
              </a:lnSpc>
              <a:defRPr sz="1050" b="1"/>
            </a:lvl2pPr>
            <a:lvl3pPr>
              <a:lnSpc>
                <a:spcPct val="150000"/>
              </a:lnSpc>
              <a:defRPr sz="900" b="1"/>
            </a:lvl3pPr>
            <a:lvl4pPr>
              <a:lnSpc>
                <a:spcPct val="150000"/>
              </a:lnSpc>
              <a:defRPr sz="825" b="1"/>
            </a:lvl4pPr>
            <a:lvl5pPr>
              <a:lnSpc>
                <a:spcPct val="150000"/>
              </a:lnSpc>
              <a:defRPr sz="825"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812849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Header + Two Column Slide w/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A9CB9F-0CDA-664A-B28A-B59AB5BB1D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ADC81B31-A123-6A43-A7D8-D0FED9349104}"/>
              </a:ext>
            </a:extLst>
          </p:cNvPr>
          <p:cNvSpPr>
            <a:spLocks noGrp="1"/>
          </p:cNvSpPr>
          <p:nvPr>
            <p:ph type="title" hasCustomPrompt="1"/>
          </p:nvPr>
        </p:nvSpPr>
        <p:spPr>
          <a:xfrm>
            <a:off x="838200" y="18259"/>
            <a:ext cx="10515600" cy="1325563"/>
          </a:xfrm>
        </p:spPr>
        <p:txBody>
          <a:bodyPr/>
          <a:lstStyle>
            <a:lvl1pPr>
              <a:defRPr b="1">
                <a:solidFill>
                  <a:srgbClr val="EE3E39"/>
                </a:solidFill>
              </a:defRPr>
            </a:lvl1pPr>
          </a:lstStyle>
          <a:p>
            <a:r>
              <a:rPr lang="en-US"/>
              <a:t>Headline</a:t>
            </a:r>
          </a:p>
        </p:txBody>
      </p:sp>
      <p:sp>
        <p:nvSpPr>
          <p:cNvPr id="12" name="Content Placeholder 2">
            <a:extLst>
              <a:ext uri="{FF2B5EF4-FFF2-40B4-BE49-F238E27FC236}">
                <a16:creationId xmlns:a16="http://schemas.microsoft.com/office/drawing/2014/main" id="{C99DE70F-29DB-B14A-B8FE-320E4AB2748B}"/>
              </a:ext>
            </a:extLst>
          </p:cNvPr>
          <p:cNvSpPr>
            <a:spLocks noGrp="1"/>
          </p:cNvSpPr>
          <p:nvPr>
            <p:ph sz="half" idx="1"/>
          </p:nvPr>
        </p:nvSpPr>
        <p:spPr>
          <a:xfrm>
            <a:off x="838200" y="1825627"/>
            <a:ext cx="3380875" cy="4401887"/>
          </a:xfrm>
        </p:spPr>
        <p:txBody>
          <a:bodyPr>
            <a:normAutofit/>
          </a:bodyPr>
          <a:lstStyle>
            <a:lvl1pPr>
              <a:lnSpc>
                <a:spcPct val="150000"/>
              </a:lnSpc>
              <a:defRPr sz="1200" b="1"/>
            </a:lvl1pPr>
            <a:lvl2pPr>
              <a:lnSpc>
                <a:spcPct val="150000"/>
              </a:lnSpc>
              <a:defRPr sz="1050" b="1"/>
            </a:lvl2pPr>
            <a:lvl3pPr>
              <a:lnSpc>
                <a:spcPct val="150000"/>
              </a:lnSpc>
              <a:defRPr sz="900" b="1"/>
            </a:lvl3pPr>
            <a:lvl4pPr>
              <a:lnSpc>
                <a:spcPct val="150000"/>
              </a:lnSpc>
              <a:defRPr sz="825" b="1"/>
            </a:lvl4pPr>
            <a:lvl5pPr>
              <a:lnSpc>
                <a:spcPct val="150000"/>
              </a:lnSpc>
              <a:defRPr sz="825"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5C1A042A-4A5A-5747-B41C-FBFCCBC29F1B}"/>
              </a:ext>
            </a:extLst>
          </p:cNvPr>
          <p:cNvSpPr>
            <a:spLocks noGrp="1"/>
          </p:cNvSpPr>
          <p:nvPr>
            <p:ph sz="half" idx="2"/>
          </p:nvPr>
        </p:nvSpPr>
        <p:spPr>
          <a:xfrm>
            <a:off x="4391528" y="1822449"/>
            <a:ext cx="3380875" cy="4401887"/>
          </a:xfrm>
        </p:spPr>
        <p:txBody>
          <a:bodyPr>
            <a:normAutofit/>
          </a:bodyPr>
          <a:lstStyle>
            <a:lvl1pPr>
              <a:lnSpc>
                <a:spcPct val="150000"/>
              </a:lnSpc>
              <a:defRPr sz="1200" b="1"/>
            </a:lvl1pPr>
            <a:lvl2pPr>
              <a:lnSpc>
                <a:spcPct val="150000"/>
              </a:lnSpc>
              <a:defRPr sz="1050" b="1"/>
            </a:lvl2pPr>
            <a:lvl3pPr>
              <a:lnSpc>
                <a:spcPct val="150000"/>
              </a:lnSpc>
              <a:defRPr sz="900" b="1"/>
            </a:lvl3pPr>
            <a:lvl4pPr>
              <a:lnSpc>
                <a:spcPct val="150000"/>
              </a:lnSpc>
              <a:defRPr sz="825" b="1"/>
            </a:lvl4pPr>
            <a:lvl5pPr>
              <a:lnSpc>
                <a:spcPct val="150000"/>
              </a:lnSpc>
              <a:defRPr sz="825"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a:extLst>
              <a:ext uri="{FF2B5EF4-FFF2-40B4-BE49-F238E27FC236}">
                <a16:creationId xmlns:a16="http://schemas.microsoft.com/office/drawing/2014/main" id="{8581679B-D3A3-2A43-B7AC-266D0FB7FB38}"/>
              </a:ext>
            </a:extLst>
          </p:cNvPr>
          <p:cNvSpPr>
            <a:spLocks noGrp="1"/>
          </p:cNvSpPr>
          <p:nvPr>
            <p:ph type="pic" sz="quarter" idx="13"/>
          </p:nvPr>
        </p:nvSpPr>
        <p:spPr>
          <a:xfrm>
            <a:off x="7924802" y="2101516"/>
            <a:ext cx="5794735" cy="5807242"/>
          </a:xfrm>
          <a:prstGeom prst="ellipse">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48231237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Header + Two Column Slide w/3 Imag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495681-D9D8-4145-B543-1CEFBFBD03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8255"/>
            <a:ext cx="12192000" cy="6858000"/>
          </a:xfrm>
          <a:prstGeom prst="rect">
            <a:avLst/>
          </a:prstGeom>
        </p:spPr>
      </p:pic>
      <p:sp>
        <p:nvSpPr>
          <p:cNvPr id="8" name="Title 1">
            <a:extLst>
              <a:ext uri="{FF2B5EF4-FFF2-40B4-BE49-F238E27FC236}">
                <a16:creationId xmlns:a16="http://schemas.microsoft.com/office/drawing/2014/main" id="{DC85E84E-3BF3-0842-98C6-9ED56F696119}"/>
              </a:ext>
            </a:extLst>
          </p:cNvPr>
          <p:cNvSpPr>
            <a:spLocks noGrp="1"/>
          </p:cNvSpPr>
          <p:nvPr>
            <p:ph type="title" hasCustomPrompt="1"/>
          </p:nvPr>
        </p:nvSpPr>
        <p:spPr>
          <a:xfrm>
            <a:off x="838200" y="18259"/>
            <a:ext cx="10515600" cy="1325563"/>
          </a:xfrm>
        </p:spPr>
        <p:txBody>
          <a:bodyPr/>
          <a:lstStyle>
            <a:lvl1pPr>
              <a:defRPr b="1">
                <a:solidFill>
                  <a:srgbClr val="EE3E39"/>
                </a:solidFill>
              </a:defRPr>
            </a:lvl1pPr>
          </a:lstStyle>
          <a:p>
            <a:r>
              <a:rPr lang="en-US"/>
              <a:t>Headline</a:t>
            </a:r>
          </a:p>
        </p:txBody>
      </p:sp>
      <p:sp>
        <p:nvSpPr>
          <p:cNvPr id="10" name="Content Placeholder 2">
            <a:extLst>
              <a:ext uri="{FF2B5EF4-FFF2-40B4-BE49-F238E27FC236}">
                <a16:creationId xmlns:a16="http://schemas.microsoft.com/office/drawing/2014/main" id="{189B8208-194A-D047-B32A-11E363DCC0B3}"/>
              </a:ext>
            </a:extLst>
          </p:cNvPr>
          <p:cNvSpPr>
            <a:spLocks noGrp="1"/>
          </p:cNvSpPr>
          <p:nvPr>
            <p:ph sz="half" idx="1"/>
          </p:nvPr>
        </p:nvSpPr>
        <p:spPr>
          <a:xfrm>
            <a:off x="838200" y="1825625"/>
            <a:ext cx="3380875" cy="3179512"/>
          </a:xfrm>
        </p:spPr>
        <p:txBody>
          <a:bodyPr>
            <a:normAutofit/>
          </a:bodyPr>
          <a:lstStyle>
            <a:lvl1pPr>
              <a:lnSpc>
                <a:spcPct val="150000"/>
              </a:lnSpc>
              <a:defRPr sz="1200" b="1"/>
            </a:lvl1pPr>
            <a:lvl2pPr>
              <a:lnSpc>
                <a:spcPct val="150000"/>
              </a:lnSpc>
              <a:defRPr sz="1050" b="1"/>
            </a:lvl2pPr>
            <a:lvl3pPr>
              <a:lnSpc>
                <a:spcPct val="150000"/>
              </a:lnSpc>
              <a:defRPr sz="900" b="1"/>
            </a:lvl3pPr>
            <a:lvl4pPr>
              <a:lnSpc>
                <a:spcPct val="150000"/>
              </a:lnSpc>
              <a:defRPr sz="825" b="1"/>
            </a:lvl4pPr>
            <a:lvl5pPr>
              <a:lnSpc>
                <a:spcPct val="150000"/>
              </a:lnSpc>
              <a:defRPr sz="825"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1E984DB-EAB8-5A40-B11F-2CDA62255780}"/>
              </a:ext>
            </a:extLst>
          </p:cNvPr>
          <p:cNvSpPr>
            <a:spLocks noGrp="1"/>
          </p:cNvSpPr>
          <p:nvPr>
            <p:ph sz="half" idx="2"/>
          </p:nvPr>
        </p:nvSpPr>
        <p:spPr>
          <a:xfrm>
            <a:off x="4391528" y="1822450"/>
            <a:ext cx="3380875" cy="3179512"/>
          </a:xfrm>
        </p:spPr>
        <p:txBody>
          <a:bodyPr>
            <a:normAutofit/>
          </a:bodyPr>
          <a:lstStyle>
            <a:lvl1pPr>
              <a:lnSpc>
                <a:spcPct val="150000"/>
              </a:lnSpc>
              <a:defRPr sz="1200" b="1"/>
            </a:lvl1pPr>
            <a:lvl2pPr>
              <a:lnSpc>
                <a:spcPct val="150000"/>
              </a:lnSpc>
              <a:defRPr sz="1050" b="1"/>
            </a:lvl2pPr>
            <a:lvl3pPr>
              <a:lnSpc>
                <a:spcPct val="150000"/>
              </a:lnSpc>
              <a:defRPr sz="900" b="1"/>
            </a:lvl3pPr>
            <a:lvl4pPr>
              <a:lnSpc>
                <a:spcPct val="150000"/>
              </a:lnSpc>
              <a:defRPr sz="825" b="1"/>
            </a:lvl4pPr>
            <a:lvl5pPr>
              <a:lnSpc>
                <a:spcPct val="150000"/>
              </a:lnSpc>
              <a:defRPr sz="825"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9">
            <a:extLst>
              <a:ext uri="{FF2B5EF4-FFF2-40B4-BE49-F238E27FC236}">
                <a16:creationId xmlns:a16="http://schemas.microsoft.com/office/drawing/2014/main" id="{3EE9CCD6-D17B-6D43-BA15-B82D8DB17D88}"/>
              </a:ext>
            </a:extLst>
          </p:cNvPr>
          <p:cNvSpPr>
            <a:spLocks noGrp="1"/>
          </p:cNvSpPr>
          <p:nvPr>
            <p:ph type="pic" sz="quarter" idx="14"/>
          </p:nvPr>
        </p:nvSpPr>
        <p:spPr>
          <a:xfrm>
            <a:off x="1278357" y="4188213"/>
            <a:ext cx="2131595" cy="2136196"/>
          </a:xfrm>
          <a:prstGeom prst="ellipse">
            <a:avLst/>
          </a:prstGeom>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2E6B7E9F-3D9E-F241-AA08-331FD38CA0CF}"/>
              </a:ext>
            </a:extLst>
          </p:cNvPr>
          <p:cNvSpPr>
            <a:spLocks noGrp="1"/>
          </p:cNvSpPr>
          <p:nvPr>
            <p:ph type="pic" sz="quarter" idx="15"/>
          </p:nvPr>
        </p:nvSpPr>
        <p:spPr>
          <a:xfrm>
            <a:off x="4743452" y="4188213"/>
            <a:ext cx="2131595" cy="2136196"/>
          </a:xfrm>
          <a:prstGeom prst="ellipse">
            <a:avLst/>
          </a:prstGeom>
        </p:spPr>
        <p:txBody>
          <a:bodyPr/>
          <a:lstStyle>
            <a:lvl1pPr marL="0" indent="0">
              <a:buNone/>
              <a:defRPr/>
            </a:lvl1pPr>
          </a:lstStyle>
          <a:p>
            <a:r>
              <a:rPr lang="en-US"/>
              <a:t>Click icon to add picture</a:t>
            </a:r>
          </a:p>
        </p:txBody>
      </p:sp>
      <p:sp>
        <p:nvSpPr>
          <p:cNvPr id="7" name="Picture Placeholder 9">
            <a:extLst>
              <a:ext uri="{FF2B5EF4-FFF2-40B4-BE49-F238E27FC236}">
                <a16:creationId xmlns:a16="http://schemas.microsoft.com/office/drawing/2014/main" id="{203FE634-DB34-404B-9A16-872D7DD96F1B}"/>
              </a:ext>
            </a:extLst>
          </p:cNvPr>
          <p:cNvSpPr>
            <a:spLocks noGrp="1"/>
          </p:cNvSpPr>
          <p:nvPr>
            <p:ph type="pic" sz="quarter" idx="13"/>
          </p:nvPr>
        </p:nvSpPr>
        <p:spPr>
          <a:xfrm>
            <a:off x="7924802" y="2101516"/>
            <a:ext cx="5794735" cy="5807242"/>
          </a:xfrm>
          <a:prstGeom prst="ellipse">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424609934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Comparis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778C57-1D6B-8242-8DAB-AA40FF7996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928" y="3"/>
            <a:ext cx="13571623" cy="6903411"/>
          </a:xfrm>
          <a:prstGeom prst="rect">
            <a:avLst/>
          </a:prstGeom>
        </p:spPr>
      </p:pic>
      <p:sp>
        <p:nvSpPr>
          <p:cNvPr id="12" name="Title 1">
            <a:extLst>
              <a:ext uri="{FF2B5EF4-FFF2-40B4-BE49-F238E27FC236}">
                <a16:creationId xmlns:a16="http://schemas.microsoft.com/office/drawing/2014/main" id="{7FCC4109-0768-654D-BCE8-1E9863264485}"/>
              </a:ext>
            </a:extLst>
          </p:cNvPr>
          <p:cNvSpPr>
            <a:spLocks noGrp="1"/>
          </p:cNvSpPr>
          <p:nvPr>
            <p:ph type="title" hasCustomPrompt="1"/>
          </p:nvPr>
        </p:nvSpPr>
        <p:spPr>
          <a:xfrm>
            <a:off x="838200" y="18259"/>
            <a:ext cx="10515600" cy="1325563"/>
          </a:xfrm>
        </p:spPr>
        <p:txBody>
          <a:bodyPr/>
          <a:lstStyle>
            <a:lvl1pPr>
              <a:defRPr b="1">
                <a:solidFill>
                  <a:srgbClr val="EE3E39"/>
                </a:solidFill>
              </a:defRPr>
            </a:lvl1pPr>
          </a:lstStyle>
          <a:p>
            <a:r>
              <a:rPr lang="en-US"/>
              <a:t>Headline</a:t>
            </a:r>
          </a:p>
        </p:txBody>
      </p:sp>
      <p:sp>
        <p:nvSpPr>
          <p:cNvPr id="14" name="Content Placeholder 2">
            <a:extLst>
              <a:ext uri="{FF2B5EF4-FFF2-40B4-BE49-F238E27FC236}">
                <a16:creationId xmlns:a16="http://schemas.microsoft.com/office/drawing/2014/main" id="{076DFF69-ACDF-FF4F-9686-E6FF003F995E}"/>
              </a:ext>
            </a:extLst>
          </p:cNvPr>
          <p:cNvSpPr>
            <a:spLocks noGrp="1"/>
          </p:cNvSpPr>
          <p:nvPr>
            <p:ph sz="half" idx="1"/>
          </p:nvPr>
        </p:nvSpPr>
        <p:spPr>
          <a:xfrm>
            <a:off x="838200" y="4186994"/>
            <a:ext cx="3380875" cy="2444225"/>
          </a:xfrm>
        </p:spPr>
        <p:txBody>
          <a:bodyPr>
            <a:normAutofit/>
          </a:bodyPr>
          <a:lstStyle>
            <a:lvl1pPr>
              <a:lnSpc>
                <a:spcPct val="150000"/>
              </a:lnSpc>
              <a:defRPr sz="1200" b="1">
                <a:solidFill>
                  <a:schemeClr val="bg1"/>
                </a:solidFill>
              </a:defRPr>
            </a:lvl1pPr>
            <a:lvl2pPr>
              <a:lnSpc>
                <a:spcPct val="150000"/>
              </a:lnSpc>
              <a:defRPr sz="1050" b="1">
                <a:solidFill>
                  <a:schemeClr val="bg1"/>
                </a:solidFill>
              </a:defRPr>
            </a:lvl2pPr>
            <a:lvl3pPr>
              <a:lnSpc>
                <a:spcPct val="150000"/>
              </a:lnSpc>
              <a:defRPr sz="900" b="1">
                <a:solidFill>
                  <a:schemeClr val="bg1"/>
                </a:solidFill>
              </a:defRPr>
            </a:lvl3pPr>
            <a:lvl4pPr>
              <a:lnSpc>
                <a:spcPct val="150000"/>
              </a:lnSpc>
              <a:defRPr sz="825" b="1">
                <a:solidFill>
                  <a:schemeClr val="bg1"/>
                </a:solidFill>
              </a:defRPr>
            </a:lvl4pPr>
            <a:lvl5pPr>
              <a:lnSpc>
                <a:spcPct val="150000"/>
              </a:lnSpc>
              <a:defRPr sz="825"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9B661BE3-C3D7-334F-AE2B-3EAC16CD329B}"/>
              </a:ext>
            </a:extLst>
          </p:cNvPr>
          <p:cNvSpPr>
            <a:spLocks noGrp="1"/>
          </p:cNvSpPr>
          <p:nvPr>
            <p:ph sz="half" idx="2"/>
          </p:nvPr>
        </p:nvSpPr>
        <p:spPr>
          <a:xfrm>
            <a:off x="4391528" y="4186989"/>
            <a:ext cx="3380875" cy="2444226"/>
          </a:xfrm>
        </p:spPr>
        <p:txBody>
          <a:bodyPr>
            <a:normAutofit/>
          </a:bodyPr>
          <a:lstStyle>
            <a:lvl1pPr>
              <a:lnSpc>
                <a:spcPct val="150000"/>
              </a:lnSpc>
              <a:defRPr sz="1200" b="1">
                <a:solidFill>
                  <a:schemeClr val="bg1"/>
                </a:solidFill>
              </a:defRPr>
            </a:lvl1pPr>
            <a:lvl2pPr>
              <a:lnSpc>
                <a:spcPct val="150000"/>
              </a:lnSpc>
              <a:defRPr sz="1050" b="1">
                <a:solidFill>
                  <a:schemeClr val="bg1"/>
                </a:solidFill>
              </a:defRPr>
            </a:lvl2pPr>
            <a:lvl3pPr>
              <a:lnSpc>
                <a:spcPct val="150000"/>
              </a:lnSpc>
              <a:defRPr sz="900" b="1">
                <a:solidFill>
                  <a:schemeClr val="bg1"/>
                </a:solidFill>
              </a:defRPr>
            </a:lvl3pPr>
            <a:lvl4pPr>
              <a:lnSpc>
                <a:spcPct val="150000"/>
              </a:lnSpc>
              <a:defRPr sz="825" b="1">
                <a:solidFill>
                  <a:schemeClr val="bg1"/>
                </a:solidFill>
              </a:defRPr>
            </a:lvl4pPr>
            <a:lvl5pPr>
              <a:lnSpc>
                <a:spcPct val="150000"/>
              </a:lnSpc>
              <a:defRPr sz="825"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7A3FFE23-4D39-9443-96BE-206309ABACFD}"/>
              </a:ext>
            </a:extLst>
          </p:cNvPr>
          <p:cNvSpPr>
            <a:spLocks noGrp="1"/>
          </p:cNvSpPr>
          <p:nvPr>
            <p:ph sz="half" idx="10"/>
          </p:nvPr>
        </p:nvSpPr>
        <p:spPr>
          <a:xfrm>
            <a:off x="7904749" y="4186992"/>
            <a:ext cx="3380875" cy="2444227"/>
          </a:xfrm>
        </p:spPr>
        <p:txBody>
          <a:bodyPr>
            <a:normAutofit/>
          </a:bodyPr>
          <a:lstStyle>
            <a:lvl1pPr>
              <a:lnSpc>
                <a:spcPct val="150000"/>
              </a:lnSpc>
              <a:defRPr sz="1200" b="1">
                <a:solidFill>
                  <a:schemeClr val="bg1"/>
                </a:solidFill>
              </a:defRPr>
            </a:lvl1pPr>
            <a:lvl2pPr>
              <a:lnSpc>
                <a:spcPct val="150000"/>
              </a:lnSpc>
              <a:defRPr sz="1050" b="1">
                <a:solidFill>
                  <a:schemeClr val="bg1"/>
                </a:solidFill>
              </a:defRPr>
            </a:lvl2pPr>
            <a:lvl3pPr>
              <a:lnSpc>
                <a:spcPct val="150000"/>
              </a:lnSpc>
              <a:defRPr sz="900" b="1">
                <a:solidFill>
                  <a:schemeClr val="bg1"/>
                </a:solidFill>
              </a:defRPr>
            </a:lvl3pPr>
            <a:lvl4pPr>
              <a:lnSpc>
                <a:spcPct val="150000"/>
              </a:lnSpc>
              <a:defRPr sz="825" b="1">
                <a:solidFill>
                  <a:schemeClr val="bg1"/>
                </a:solidFill>
              </a:defRPr>
            </a:lvl4pPr>
            <a:lvl5pPr>
              <a:lnSpc>
                <a:spcPct val="150000"/>
              </a:lnSpc>
              <a:defRPr sz="825"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9">
            <a:extLst>
              <a:ext uri="{FF2B5EF4-FFF2-40B4-BE49-F238E27FC236}">
                <a16:creationId xmlns:a16="http://schemas.microsoft.com/office/drawing/2014/main" id="{45977E9A-199E-284A-AD70-8DF52BCF400D}"/>
              </a:ext>
            </a:extLst>
          </p:cNvPr>
          <p:cNvSpPr>
            <a:spLocks noGrp="1"/>
          </p:cNvSpPr>
          <p:nvPr>
            <p:ph type="pic" sz="quarter" idx="14"/>
          </p:nvPr>
        </p:nvSpPr>
        <p:spPr>
          <a:xfrm>
            <a:off x="1462840" y="1811460"/>
            <a:ext cx="2131595" cy="2136196"/>
          </a:xfrm>
          <a:prstGeom prst="ellipse">
            <a:avLst/>
          </a:prstGeom>
        </p:spPr>
        <p:txBody>
          <a:bodyPr/>
          <a:lstStyle>
            <a:lvl1pPr marL="0" indent="0">
              <a:buNone/>
              <a:defRPr/>
            </a:lvl1pPr>
          </a:lstStyle>
          <a:p>
            <a:r>
              <a:rPr lang="en-US"/>
              <a:t>Click icon to add picture</a:t>
            </a:r>
          </a:p>
        </p:txBody>
      </p:sp>
      <p:sp>
        <p:nvSpPr>
          <p:cNvPr id="18" name="Picture Placeholder 9">
            <a:extLst>
              <a:ext uri="{FF2B5EF4-FFF2-40B4-BE49-F238E27FC236}">
                <a16:creationId xmlns:a16="http://schemas.microsoft.com/office/drawing/2014/main" id="{9446F639-B6E7-6B46-AAF7-14914663E6D3}"/>
              </a:ext>
            </a:extLst>
          </p:cNvPr>
          <p:cNvSpPr>
            <a:spLocks noGrp="1"/>
          </p:cNvSpPr>
          <p:nvPr>
            <p:ph type="pic" sz="quarter" idx="15"/>
          </p:nvPr>
        </p:nvSpPr>
        <p:spPr>
          <a:xfrm>
            <a:off x="5016168" y="1811460"/>
            <a:ext cx="2131595" cy="2136196"/>
          </a:xfrm>
          <a:prstGeom prst="ellipse">
            <a:avLst/>
          </a:prstGeom>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8909B9E1-D02A-2347-BCB1-5AE8600483D9}"/>
              </a:ext>
            </a:extLst>
          </p:cNvPr>
          <p:cNvSpPr>
            <a:spLocks noGrp="1"/>
          </p:cNvSpPr>
          <p:nvPr>
            <p:ph type="pic" sz="quarter" idx="16"/>
          </p:nvPr>
        </p:nvSpPr>
        <p:spPr>
          <a:xfrm>
            <a:off x="8529389" y="1811460"/>
            <a:ext cx="2131595" cy="2136196"/>
          </a:xfrm>
          <a:prstGeom prst="ellipse">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50603990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ext and Imag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DE3348-CB39-E545-AF8B-29B54DA590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518611"/>
            <a:ext cx="13491411" cy="13593281"/>
          </a:xfrm>
          <a:prstGeom prst="rect">
            <a:avLst/>
          </a:prstGeom>
        </p:spPr>
      </p:pic>
      <p:sp>
        <p:nvSpPr>
          <p:cNvPr id="8" name="Title 1">
            <a:extLst>
              <a:ext uri="{FF2B5EF4-FFF2-40B4-BE49-F238E27FC236}">
                <a16:creationId xmlns:a16="http://schemas.microsoft.com/office/drawing/2014/main" id="{BCDFBAD6-9C84-3347-B692-0770194A2C48}"/>
              </a:ext>
            </a:extLst>
          </p:cNvPr>
          <p:cNvSpPr>
            <a:spLocks noGrp="1"/>
          </p:cNvSpPr>
          <p:nvPr>
            <p:ph type="title" hasCustomPrompt="1"/>
          </p:nvPr>
        </p:nvSpPr>
        <p:spPr>
          <a:xfrm>
            <a:off x="838200" y="18259"/>
            <a:ext cx="10515600" cy="1325563"/>
          </a:xfrm>
        </p:spPr>
        <p:txBody>
          <a:bodyPr/>
          <a:lstStyle>
            <a:lvl1pPr>
              <a:defRPr b="1">
                <a:solidFill>
                  <a:srgbClr val="EE3E39"/>
                </a:solidFill>
              </a:defRPr>
            </a:lvl1pPr>
          </a:lstStyle>
          <a:p>
            <a:r>
              <a:rPr lang="en-US"/>
              <a:t>Headline</a:t>
            </a:r>
          </a:p>
        </p:txBody>
      </p:sp>
      <p:sp>
        <p:nvSpPr>
          <p:cNvPr id="9" name="Content Placeholder 2">
            <a:extLst>
              <a:ext uri="{FF2B5EF4-FFF2-40B4-BE49-F238E27FC236}">
                <a16:creationId xmlns:a16="http://schemas.microsoft.com/office/drawing/2014/main" id="{E2711081-E8F2-8C4A-983C-E8D9BADF56A0}"/>
              </a:ext>
            </a:extLst>
          </p:cNvPr>
          <p:cNvSpPr>
            <a:spLocks noGrp="1"/>
          </p:cNvSpPr>
          <p:nvPr>
            <p:ph idx="1"/>
          </p:nvPr>
        </p:nvSpPr>
        <p:spPr>
          <a:xfrm>
            <a:off x="838203" y="1825625"/>
            <a:ext cx="5257799" cy="4351338"/>
          </a:xfrm>
        </p:spPr>
        <p:txBody>
          <a:bodyPr>
            <a:normAutofit/>
          </a:bodyPr>
          <a:lstStyle>
            <a:lvl1pPr>
              <a:lnSpc>
                <a:spcPct val="150000"/>
              </a:lnSpc>
              <a:defRPr sz="1800" b="1"/>
            </a:lvl1pPr>
            <a:lvl2pPr>
              <a:lnSpc>
                <a:spcPct val="150000"/>
              </a:lnSpc>
              <a:defRPr sz="1500" b="1"/>
            </a:lvl2pPr>
            <a:lvl3pPr>
              <a:lnSpc>
                <a:spcPct val="150000"/>
              </a:lnSpc>
              <a:defRPr sz="1350" b="1"/>
            </a:lvl3pPr>
            <a:lvl4pPr>
              <a:lnSpc>
                <a:spcPct val="150000"/>
              </a:lnSpc>
              <a:defRPr sz="1200" b="1"/>
            </a:lvl4pPr>
            <a:lvl5pPr>
              <a:lnSpc>
                <a:spcPct val="150000"/>
              </a:lnSpc>
              <a:defRPr sz="12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DC96B969-48D0-844B-9B6A-50545385560C}"/>
              </a:ext>
            </a:extLst>
          </p:cNvPr>
          <p:cNvSpPr>
            <a:spLocks noGrp="1"/>
          </p:cNvSpPr>
          <p:nvPr>
            <p:ph type="pic" sz="quarter" idx="15"/>
          </p:nvPr>
        </p:nvSpPr>
        <p:spPr>
          <a:xfrm>
            <a:off x="6330117" y="1264171"/>
            <a:ext cx="4320339" cy="4329665"/>
          </a:xfrm>
          <a:prstGeom prst="ellipse">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93978668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9"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9"/>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3" y="1825625"/>
            <a:ext cx="4872788" cy="4351338"/>
          </a:xfrm>
        </p:spPr>
        <p:txBody>
          <a:bodyPr>
            <a:normAutofit/>
          </a:bodyPr>
          <a:lstStyle>
            <a:lvl1pPr>
              <a:lnSpc>
                <a:spcPct val="150000"/>
              </a:lnSpc>
              <a:defRPr sz="1800" b="1">
                <a:solidFill>
                  <a:schemeClr val="bg1"/>
                </a:solidFill>
              </a:defRPr>
            </a:lvl1pPr>
            <a:lvl2pPr>
              <a:lnSpc>
                <a:spcPct val="150000"/>
              </a:lnSpc>
              <a:defRPr sz="1500" b="1">
                <a:solidFill>
                  <a:schemeClr val="bg1"/>
                </a:solidFill>
              </a:defRPr>
            </a:lvl2pPr>
            <a:lvl3pPr>
              <a:lnSpc>
                <a:spcPct val="150000"/>
              </a:lnSpc>
              <a:defRPr sz="1350" b="1">
                <a:solidFill>
                  <a:schemeClr val="bg1"/>
                </a:solidFill>
              </a:defRPr>
            </a:lvl3pPr>
            <a:lvl4pPr>
              <a:lnSpc>
                <a:spcPct val="150000"/>
              </a:lnSpc>
              <a:defRPr sz="1200" b="1">
                <a:solidFill>
                  <a:schemeClr val="bg1"/>
                </a:solidFill>
              </a:defRPr>
            </a:lvl4pPr>
            <a:lvl5pPr>
              <a:lnSpc>
                <a:spcPct val="150000"/>
              </a:lnSpc>
              <a:defRPr sz="12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8" y="6224337"/>
            <a:ext cx="641684" cy="300082"/>
          </a:xfrm>
          <a:prstGeom prst="rect">
            <a:avLst/>
          </a:prstGeom>
          <a:noFill/>
        </p:spPr>
        <p:txBody>
          <a:bodyPr wrap="square" rtlCol="0">
            <a:spAutoFit/>
          </a:bodyPr>
          <a:lstStyle/>
          <a:p>
            <a:fld id="{F565C2C0-DD37-6E40-A56D-25D39EE04270}" type="slidenum">
              <a:rPr lang="en-US" sz="1350" b="1" smtClean="0">
                <a:solidFill>
                  <a:schemeClr val="bg1"/>
                </a:solidFill>
              </a:rPr>
              <a:t>‹#›</a:t>
            </a:fld>
            <a:endParaRPr lang="en-US" sz="1350" b="1">
              <a:solidFill>
                <a:schemeClr val="bg1"/>
              </a:solidFill>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4" y="3429000"/>
            <a:ext cx="3848100" cy="1717158"/>
          </a:xfrm>
          <a:solidFill>
            <a:srgbClr val="FFFF00"/>
          </a:solidFill>
        </p:spPr>
        <p:txBody>
          <a:bodyPr>
            <a:normAutofit/>
          </a:bodyPr>
          <a:lstStyle>
            <a:lvl1pPr marL="0" indent="0" algn="ctr">
              <a:buNone/>
              <a:defRPr sz="12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66252405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Large Text Slide -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049A5F-1E5B-004E-B32B-3E3A243B74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51FDADF-4715-E54C-B58A-1EF306DAF7FF}"/>
              </a:ext>
            </a:extLst>
          </p:cNvPr>
          <p:cNvSpPr>
            <a:spLocks noGrp="1"/>
          </p:cNvSpPr>
          <p:nvPr>
            <p:ph type="title" hasCustomPrompt="1"/>
          </p:nvPr>
        </p:nvSpPr>
        <p:spPr>
          <a:xfrm>
            <a:off x="831853" y="1478093"/>
            <a:ext cx="9739897" cy="2852737"/>
          </a:xfrm>
        </p:spPr>
        <p:txBody>
          <a:bodyPr anchor="t">
            <a:normAutofit/>
          </a:bodyPr>
          <a:lstStyle>
            <a:lvl1pPr>
              <a:defRPr sz="5400" b="1">
                <a:solidFill>
                  <a:schemeClr val="bg1"/>
                </a:solidFill>
              </a:defRPr>
            </a:lvl1pPr>
          </a:lstStyle>
          <a:p>
            <a:r>
              <a:rPr lang="en-US"/>
              <a:t>Large body copy can go in this space</a:t>
            </a:r>
          </a:p>
        </p:txBody>
      </p:sp>
    </p:spTree>
    <p:extLst>
      <p:ext uri="{BB962C8B-B14F-4D97-AF65-F5344CB8AC3E}">
        <p14:creationId xmlns:p14="http://schemas.microsoft.com/office/powerpoint/2010/main" val="92559914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33992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Large Text Slide - Purp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2486D-1E5E-3C48-8798-E077EB18C0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1BEB5A0-E576-324D-ACF9-8A3018324F26}"/>
              </a:ext>
            </a:extLst>
          </p:cNvPr>
          <p:cNvSpPr>
            <a:spLocks noGrp="1"/>
          </p:cNvSpPr>
          <p:nvPr>
            <p:ph type="title" hasCustomPrompt="1"/>
          </p:nvPr>
        </p:nvSpPr>
        <p:spPr>
          <a:xfrm>
            <a:off x="831852" y="1478093"/>
            <a:ext cx="9691771" cy="2852737"/>
          </a:xfrm>
        </p:spPr>
        <p:txBody>
          <a:bodyPr anchor="t">
            <a:normAutofit/>
          </a:bodyPr>
          <a:lstStyle>
            <a:lvl1pPr>
              <a:defRPr sz="5400" b="1">
                <a:solidFill>
                  <a:schemeClr val="bg1"/>
                </a:solidFill>
              </a:defRPr>
            </a:lvl1pPr>
          </a:lstStyle>
          <a:p>
            <a:r>
              <a:rPr lang="en-US"/>
              <a:t>Large body copy can go in this space</a:t>
            </a:r>
          </a:p>
        </p:txBody>
      </p:sp>
    </p:spTree>
    <p:extLst>
      <p:ext uri="{BB962C8B-B14F-4D97-AF65-F5344CB8AC3E}">
        <p14:creationId xmlns:p14="http://schemas.microsoft.com/office/powerpoint/2010/main" val="58051581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Large Text Slide -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83790F-D6C4-B548-AC5F-C4E6A69E78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B526A28-7E12-1D4A-A240-DC0B393E477D}"/>
              </a:ext>
            </a:extLst>
          </p:cNvPr>
          <p:cNvSpPr>
            <a:spLocks noGrp="1"/>
          </p:cNvSpPr>
          <p:nvPr>
            <p:ph type="title" hasCustomPrompt="1"/>
          </p:nvPr>
        </p:nvSpPr>
        <p:spPr>
          <a:xfrm>
            <a:off x="831852" y="1478093"/>
            <a:ext cx="9691771" cy="2852737"/>
          </a:xfrm>
        </p:spPr>
        <p:txBody>
          <a:bodyPr anchor="t">
            <a:normAutofit/>
          </a:bodyPr>
          <a:lstStyle>
            <a:lvl1pPr>
              <a:defRPr sz="5400" b="1">
                <a:solidFill>
                  <a:schemeClr val="tx2"/>
                </a:solidFill>
              </a:defRPr>
            </a:lvl1pPr>
          </a:lstStyle>
          <a:p>
            <a:r>
              <a:rPr lang="en-US"/>
              <a:t>Large body copy can go in this space</a:t>
            </a:r>
          </a:p>
        </p:txBody>
      </p:sp>
    </p:spTree>
    <p:extLst>
      <p:ext uri="{BB962C8B-B14F-4D97-AF65-F5344CB8AC3E}">
        <p14:creationId xmlns:p14="http://schemas.microsoft.com/office/powerpoint/2010/main" val="157212726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DC6A49EA-D54F-B341-B61B-15DAC7A19537}"/>
              </a:ext>
            </a:extLst>
          </p:cNvPr>
          <p:cNvSpPr>
            <a:spLocks noGrp="1"/>
          </p:cNvSpPr>
          <p:nvPr>
            <p:ph type="pic" sz="quarter" idx="10"/>
          </p:nvPr>
        </p:nvSpPr>
        <p:spPr>
          <a:xfrm>
            <a:off x="1" y="0"/>
            <a:ext cx="12192000" cy="6858000"/>
          </a:xfrm>
        </p:spPr>
        <p:txBody>
          <a:bodyPr/>
          <a:lstStyle/>
          <a:p>
            <a:r>
              <a:rPr lang="en-US"/>
              <a:t>Click icon to add picture</a:t>
            </a:r>
          </a:p>
        </p:txBody>
      </p:sp>
      <p:sp>
        <p:nvSpPr>
          <p:cNvPr id="14" name="Content Placeholder 2">
            <a:extLst>
              <a:ext uri="{FF2B5EF4-FFF2-40B4-BE49-F238E27FC236}">
                <a16:creationId xmlns:a16="http://schemas.microsoft.com/office/drawing/2014/main" id="{E5B03BC3-4A21-6B47-9AEF-00343B4ABADC}"/>
              </a:ext>
            </a:extLst>
          </p:cNvPr>
          <p:cNvSpPr>
            <a:spLocks noGrp="1"/>
          </p:cNvSpPr>
          <p:nvPr>
            <p:ph sz="half" idx="1"/>
          </p:nvPr>
        </p:nvSpPr>
        <p:spPr>
          <a:xfrm>
            <a:off x="8554453" y="4634581"/>
            <a:ext cx="3380875" cy="1589756"/>
          </a:xfrm>
        </p:spPr>
        <p:txBody>
          <a:bodyPr>
            <a:normAutofit/>
          </a:bodyPr>
          <a:lstStyle>
            <a:lvl1pPr>
              <a:defRPr sz="1200" b="1">
                <a:solidFill>
                  <a:schemeClr val="bg1"/>
                </a:solidFill>
              </a:defRPr>
            </a:lvl1pPr>
            <a:lvl2pPr>
              <a:defRPr sz="1050" b="1">
                <a:solidFill>
                  <a:schemeClr val="bg1"/>
                </a:solidFill>
              </a:defRPr>
            </a:lvl2pPr>
            <a:lvl3pPr>
              <a:defRPr sz="900" b="1">
                <a:solidFill>
                  <a:schemeClr val="bg1"/>
                </a:solidFill>
              </a:defRPr>
            </a:lvl3pPr>
            <a:lvl4pPr>
              <a:defRPr sz="825" b="1">
                <a:solidFill>
                  <a:schemeClr val="bg1"/>
                </a:solidFill>
              </a:defRPr>
            </a:lvl4pPr>
            <a:lvl5pPr>
              <a:defRPr sz="825"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70E8F535-3DBB-CE4A-B4FE-65BDB880ABAE}"/>
              </a:ext>
            </a:extLst>
          </p:cNvPr>
          <p:cNvSpPr txBox="1"/>
          <p:nvPr userDrawn="1"/>
        </p:nvSpPr>
        <p:spPr>
          <a:xfrm>
            <a:off x="11550318" y="6224337"/>
            <a:ext cx="641684" cy="300082"/>
          </a:xfrm>
          <a:prstGeom prst="rect">
            <a:avLst/>
          </a:prstGeom>
          <a:noFill/>
        </p:spPr>
        <p:txBody>
          <a:bodyPr wrap="square" rtlCol="0">
            <a:spAutoFit/>
          </a:bodyPr>
          <a:lstStyle/>
          <a:p>
            <a:fld id="{F565C2C0-DD37-6E40-A56D-25D39EE04270}" type="slidenum">
              <a:rPr lang="en-US" sz="1350" b="1" smtClean="0">
                <a:solidFill>
                  <a:schemeClr val="bg1"/>
                </a:solidFill>
              </a:rPr>
              <a:t>‹#›</a:t>
            </a:fld>
            <a:endParaRPr lang="en-US" sz="1350" b="1">
              <a:solidFill>
                <a:schemeClr val="bg1"/>
              </a:solidFill>
            </a:endParaRPr>
          </a:p>
        </p:txBody>
      </p:sp>
      <p:sp>
        <p:nvSpPr>
          <p:cNvPr id="8" name="Text Placeholder 2">
            <a:extLst>
              <a:ext uri="{FF2B5EF4-FFF2-40B4-BE49-F238E27FC236}">
                <a16:creationId xmlns:a16="http://schemas.microsoft.com/office/drawing/2014/main" id="{E23BD97D-26BB-7D4D-B8F9-AF76A7163D87}"/>
              </a:ext>
            </a:extLst>
          </p:cNvPr>
          <p:cNvSpPr>
            <a:spLocks noGrp="1"/>
          </p:cNvSpPr>
          <p:nvPr>
            <p:ph type="body" sz="quarter" idx="11" hasCustomPrompt="1"/>
          </p:nvPr>
        </p:nvSpPr>
        <p:spPr>
          <a:xfrm>
            <a:off x="1170359" y="2275999"/>
            <a:ext cx="3848100" cy="1881335"/>
          </a:xfrm>
          <a:solidFill>
            <a:srgbClr val="FFFF00"/>
          </a:solidFill>
        </p:spPr>
        <p:txBody>
          <a:bodyPr>
            <a:normAutofit/>
          </a:bodyPr>
          <a:lstStyle>
            <a:lvl1pPr marL="0" indent="0" algn="ctr">
              <a:buNone/>
              <a:defRPr sz="1200"/>
            </a:lvl1pPr>
          </a:lstStyle>
          <a:p>
            <a:pPr lvl="0"/>
            <a:r>
              <a:rPr lang="en-US"/>
              <a:t>BEFORE USING THIS SLIDE, COLLECT THE ASSET NEEDED FROM THE FINAL 2 SLIDES OF THIS TEMPLATE. YOUR IMAGE WILL NOT PLACE CORRECTLY UNTIL THIS ASSET IS PLACED. DELETE THIS TEXT BOX WHEN DONE</a:t>
            </a:r>
          </a:p>
        </p:txBody>
      </p:sp>
      <p:sp>
        <p:nvSpPr>
          <p:cNvPr id="9" name="TextBox 8">
            <a:extLst>
              <a:ext uri="{FF2B5EF4-FFF2-40B4-BE49-F238E27FC236}">
                <a16:creationId xmlns:a16="http://schemas.microsoft.com/office/drawing/2014/main" id="{0D34FFBB-A7D2-104B-A9E8-C04848D97342}"/>
              </a:ext>
            </a:extLst>
          </p:cNvPr>
          <p:cNvSpPr txBox="1"/>
          <p:nvPr userDrawn="1"/>
        </p:nvSpPr>
        <p:spPr>
          <a:xfrm>
            <a:off x="11702718" y="6376737"/>
            <a:ext cx="641684" cy="300082"/>
          </a:xfrm>
          <a:prstGeom prst="rect">
            <a:avLst/>
          </a:prstGeom>
          <a:noFill/>
        </p:spPr>
        <p:txBody>
          <a:bodyPr wrap="square" rtlCol="0">
            <a:spAutoFit/>
          </a:bodyPr>
          <a:lstStyle/>
          <a:p>
            <a:fld id="{F565C2C0-DD37-6E40-A56D-25D39EE04270}" type="slidenum">
              <a:rPr lang="en-US" sz="1350" b="1" smtClean="0">
                <a:solidFill>
                  <a:schemeClr val="bg1"/>
                </a:solidFill>
              </a:rPr>
              <a:t>‹#›</a:t>
            </a:fld>
            <a:endParaRPr lang="en-US" sz="1350" b="1">
              <a:solidFill>
                <a:schemeClr val="bg1"/>
              </a:solidFill>
            </a:endParaRPr>
          </a:p>
        </p:txBody>
      </p:sp>
    </p:spTree>
    <p:extLst>
      <p:ext uri="{BB962C8B-B14F-4D97-AF65-F5344CB8AC3E}">
        <p14:creationId xmlns:p14="http://schemas.microsoft.com/office/powerpoint/2010/main" val="30545051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8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69392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303" indent="0" algn="ctr">
              <a:buNone/>
              <a:defRPr>
                <a:solidFill>
                  <a:schemeClr val="tx1">
                    <a:tint val="75000"/>
                  </a:schemeClr>
                </a:solidFill>
              </a:defRPr>
            </a:lvl2pPr>
            <a:lvl3pPr marL="912606" indent="0" algn="ctr">
              <a:buNone/>
              <a:defRPr>
                <a:solidFill>
                  <a:schemeClr val="tx1">
                    <a:tint val="75000"/>
                  </a:schemeClr>
                </a:solidFill>
              </a:defRPr>
            </a:lvl3pPr>
            <a:lvl4pPr marL="1368904" indent="0" algn="ctr">
              <a:buNone/>
              <a:defRPr>
                <a:solidFill>
                  <a:schemeClr val="tx1">
                    <a:tint val="75000"/>
                  </a:schemeClr>
                </a:solidFill>
              </a:defRPr>
            </a:lvl4pPr>
            <a:lvl5pPr marL="1825206" indent="0" algn="ctr">
              <a:buNone/>
              <a:defRPr>
                <a:solidFill>
                  <a:schemeClr val="tx1">
                    <a:tint val="75000"/>
                  </a:schemeClr>
                </a:solidFill>
              </a:defRPr>
            </a:lvl5pPr>
            <a:lvl6pPr marL="2281503" indent="0" algn="ctr">
              <a:buNone/>
              <a:defRPr>
                <a:solidFill>
                  <a:schemeClr val="tx1">
                    <a:tint val="75000"/>
                  </a:schemeClr>
                </a:solidFill>
              </a:defRPr>
            </a:lvl6pPr>
            <a:lvl7pPr marL="2737809" indent="0" algn="ctr">
              <a:buNone/>
              <a:defRPr>
                <a:solidFill>
                  <a:schemeClr val="tx1">
                    <a:tint val="75000"/>
                  </a:schemeClr>
                </a:solidFill>
              </a:defRPr>
            </a:lvl7pPr>
            <a:lvl8pPr marL="3194106" indent="0" algn="ctr">
              <a:buNone/>
              <a:defRPr>
                <a:solidFill>
                  <a:schemeClr val="tx1">
                    <a:tint val="75000"/>
                  </a:schemeClr>
                </a:solidFill>
              </a:defRPr>
            </a:lvl8pPr>
            <a:lvl9pPr marL="365040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606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35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41"/>
            <a:ext cx="10363200" cy="1500187"/>
          </a:xfrm>
        </p:spPr>
        <p:txBody>
          <a:bodyPr anchor="b"/>
          <a:lstStyle>
            <a:lvl1pPr marL="0" indent="0">
              <a:buNone/>
              <a:defRPr sz="2000">
                <a:solidFill>
                  <a:schemeClr val="tx1">
                    <a:tint val="75000"/>
                  </a:schemeClr>
                </a:solidFill>
              </a:defRPr>
            </a:lvl1pPr>
            <a:lvl2pPr marL="456303" indent="0">
              <a:buNone/>
              <a:defRPr sz="1800">
                <a:solidFill>
                  <a:schemeClr val="tx1">
                    <a:tint val="75000"/>
                  </a:schemeClr>
                </a:solidFill>
              </a:defRPr>
            </a:lvl2pPr>
            <a:lvl3pPr marL="912606" indent="0">
              <a:buNone/>
              <a:defRPr sz="1600">
                <a:solidFill>
                  <a:schemeClr val="tx1">
                    <a:tint val="75000"/>
                  </a:schemeClr>
                </a:solidFill>
              </a:defRPr>
            </a:lvl3pPr>
            <a:lvl4pPr marL="1368904" indent="0">
              <a:buNone/>
              <a:defRPr sz="1400">
                <a:solidFill>
                  <a:schemeClr val="tx1">
                    <a:tint val="75000"/>
                  </a:schemeClr>
                </a:solidFill>
              </a:defRPr>
            </a:lvl4pPr>
            <a:lvl5pPr marL="1825206" indent="0">
              <a:buNone/>
              <a:defRPr sz="1400">
                <a:solidFill>
                  <a:schemeClr val="tx1">
                    <a:tint val="75000"/>
                  </a:schemeClr>
                </a:solidFill>
              </a:defRPr>
            </a:lvl5pPr>
            <a:lvl6pPr marL="2281503" indent="0">
              <a:buNone/>
              <a:defRPr sz="1400">
                <a:solidFill>
                  <a:schemeClr val="tx1">
                    <a:tint val="75000"/>
                  </a:schemeClr>
                </a:solidFill>
              </a:defRPr>
            </a:lvl6pPr>
            <a:lvl7pPr marL="2737809" indent="0">
              <a:buNone/>
              <a:defRPr sz="1400">
                <a:solidFill>
                  <a:schemeClr val="tx1">
                    <a:tint val="75000"/>
                  </a:schemeClr>
                </a:solidFill>
              </a:defRPr>
            </a:lvl7pPr>
            <a:lvl8pPr marL="3194106" indent="0">
              <a:buNone/>
              <a:defRPr sz="1400">
                <a:solidFill>
                  <a:schemeClr val="tx1">
                    <a:tint val="75000"/>
                  </a:schemeClr>
                </a:solidFill>
              </a:defRPr>
            </a:lvl8pPr>
            <a:lvl9pPr marL="365040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194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203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7"/>
            <a:ext cx="5386917" cy="639762"/>
          </a:xfrm>
        </p:spPr>
        <p:txBody>
          <a:bodyPr anchor="b"/>
          <a:lstStyle>
            <a:lvl1pPr marL="0" indent="0">
              <a:buNone/>
              <a:defRPr sz="2400" b="1"/>
            </a:lvl1pPr>
            <a:lvl2pPr marL="456303" indent="0">
              <a:buNone/>
              <a:defRPr sz="2000" b="1"/>
            </a:lvl2pPr>
            <a:lvl3pPr marL="912606" indent="0">
              <a:buNone/>
              <a:defRPr sz="1800" b="1"/>
            </a:lvl3pPr>
            <a:lvl4pPr marL="1368904" indent="0">
              <a:buNone/>
              <a:defRPr sz="1600" b="1"/>
            </a:lvl4pPr>
            <a:lvl5pPr marL="1825206" indent="0">
              <a:buNone/>
              <a:defRPr sz="1600" b="1"/>
            </a:lvl5pPr>
            <a:lvl6pPr marL="2281503" indent="0">
              <a:buNone/>
              <a:defRPr sz="1600" b="1"/>
            </a:lvl6pPr>
            <a:lvl7pPr marL="2737809" indent="0">
              <a:buNone/>
              <a:defRPr sz="1600" b="1"/>
            </a:lvl7pPr>
            <a:lvl8pPr marL="3194106" indent="0">
              <a:buNone/>
              <a:defRPr sz="1600" b="1"/>
            </a:lvl8pPr>
            <a:lvl9pPr marL="365040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9"/>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6" y="1535117"/>
            <a:ext cx="5389033" cy="639762"/>
          </a:xfrm>
        </p:spPr>
        <p:txBody>
          <a:bodyPr anchor="b"/>
          <a:lstStyle>
            <a:lvl1pPr marL="0" indent="0">
              <a:buNone/>
              <a:defRPr sz="2400" b="1"/>
            </a:lvl1pPr>
            <a:lvl2pPr marL="456303" indent="0">
              <a:buNone/>
              <a:defRPr sz="2000" b="1"/>
            </a:lvl2pPr>
            <a:lvl3pPr marL="912606" indent="0">
              <a:buNone/>
              <a:defRPr sz="1800" b="1"/>
            </a:lvl3pPr>
            <a:lvl4pPr marL="1368904" indent="0">
              <a:buNone/>
              <a:defRPr sz="1600" b="1"/>
            </a:lvl4pPr>
            <a:lvl5pPr marL="1825206" indent="0">
              <a:buNone/>
              <a:defRPr sz="1600" b="1"/>
            </a:lvl5pPr>
            <a:lvl6pPr marL="2281503" indent="0">
              <a:buNone/>
              <a:defRPr sz="1600" b="1"/>
            </a:lvl6pPr>
            <a:lvl7pPr marL="2737809" indent="0">
              <a:buNone/>
              <a:defRPr sz="1600" b="1"/>
            </a:lvl7pPr>
            <a:lvl8pPr marL="3194106" indent="0">
              <a:buNone/>
              <a:defRPr sz="1600" b="1"/>
            </a:lvl8pPr>
            <a:lvl9pPr marL="36504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6" y="2174879"/>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C5764E-B445-6945-A445-F7185AC77655}" type="datetimeFigureOut">
              <a:rPr lang="en-US" smtClean="0">
                <a:solidFill>
                  <a:prstClr val="black">
                    <a:tint val="75000"/>
                  </a:prstClr>
                </a:solidFill>
              </a:rPr>
              <a:pPr/>
              <a:t>1/22/2025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54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C5764E-B445-6945-A445-F7185AC77655}" type="datetimeFigureOut">
              <a:rPr lang="en-US" smtClean="0">
                <a:solidFill>
                  <a:prstClr val="black">
                    <a:tint val="75000"/>
                  </a:prstClr>
                </a:solidFill>
              </a:rPr>
              <a:pPr/>
              <a:t>1/22/2025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34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312738-5C35-2848-882F-8BA443F791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314947" cy="14002664"/>
          </a:xfrm>
          <a:prstGeom prst="rect">
            <a:avLst/>
          </a:prstGeom>
        </p:spPr>
      </p:pic>
      <p:sp>
        <p:nvSpPr>
          <p:cNvPr id="2" name="Title 1">
            <a:extLst>
              <a:ext uri="{FF2B5EF4-FFF2-40B4-BE49-F238E27FC236}">
                <a16:creationId xmlns:a16="http://schemas.microsoft.com/office/drawing/2014/main" id="{40018AAC-3B61-C748-A181-8459646BEB30}"/>
              </a:ext>
            </a:extLst>
          </p:cNvPr>
          <p:cNvSpPr>
            <a:spLocks noGrp="1"/>
          </p:cNvSpPr>
          <p:nvPr>
            <p:ph type="ctrTitle" hasCustomPrompt="1"/>
          </p:nvPr>
        </p:nvSpPr>
        <p:spPr>
          <a:xfrm>
            <a:off x="802105" y="448595"/>
            <a:ext cx="9144000" cy="2387600"/>
          </a:xfrm>
        </p:spPr>
        <p:txBody>
          <a:bodyPr anchor="b"/>
          <a:lstStyle>
            <a:lvl1pPr algn="l">
              <a:defRPr sz="6000" b="1">
                <a:solidFill>
                  <a:schemeClr val="bg1"/>
                </a:solidFill>
              </a:defRPr>
            </a:lvl1pPr>
          </a:lstStyle>
          <a:p>
            <a:r>
              <a:rPr lang="en-US"/>
              <a:t>Headline</a:t>
            </a:r>
          </a:p>
        </p:txBody>
      </p:sp>
      <p:sp>
        <p:nvSpPr>
          <p:cNvPr id="3" name="Subtitle 2">
            <a:extLst>
              <a:ext uri="{FF2B5EF4-FFF2-40B4-BE49-F238E27FC236}">
                <a16:creationId xmlns:a16="http://schemas.microsoft.com/office/drawing/2014/main" id="{1D974B22-24E6-6944-BD2E-82661743B438}"/>
              </a:ext>
            </a:extLst>
          </p:cNvPr>
          <p:cNvSpPr>
            <a:spLocks noGrp="1"/>
          </p:cNvSpPr>
          <p:nvPr>
            <p:ph type="subTitle" idx="1" hasCustomPrompt="1"/>
          </p:nvPr>
        </p:nvSpPr>
        <p:spPr>
          <a:xfrm>
            <a:off x="802105" y="5581523"/>
            <a:ext cx="9144000" cy="104386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a:t>
            </a:r>
          </a:p>
        </p:txBody>
      </p:sp>
    </p:spTree>
    <p:extLst>
      <p:ext uri="{BB962C8B-B14F-4D97-AF65-F5344CB8AC3E}">
        <p14:creationId xmlns:p14="http://schemas.microsoft.com/office/powerpoint/2010/main" val="2579984610"/>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5764E-B445-6945-A445-F7185AC77655}" type="datetimeFigureOut">
              <a:rPr lang="en-US" smtClean="0">
                <a:solidFill>
                  <a:prstClr val="black">
                    <a:tint val="75000"/>
                  </a:prstClr>
                </a:solidFill>
              </a:rPr>
              <a:pPr/>
              <a:t>1/22/2025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8167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8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13"/>
            <a:ext cx="4011084" cy="4691063"/>
          </a:xfrm>
        </p:spPr>
        <p:txBody>
          <a:bodyPr/>
          <a:lstStyle>
            <a:lvl1pPr marL="0" indent="0">
              <a:buNone/>
              <a:defRPr sz="1400"/>
            </a:lvl1pPr>
            <a:lvl2pPr marL="456303" indent="0">
              <a:buNone/>
              <a:defRPr sz="1200"/>
            </a:lvl2pPr>
            <a:lvl3pPr marL="912606" indent="0">
              <a:buNone/>
              <a:defRPr sz="1000"/>
            </a:lvl3pPr>
            <a:lvl4pPr marL="1368904" indent="0">
              <a:buNone/>
              <a:defRPr sz="900"/>
            </a:lvl4pPr>
            <a:lvl5pPr marL="1825206" indent="0">
              <a:buNone/>
              <a:defRPr sz="900"/>
            </a:lvl5pPr>
            <a:lvl6pPr marL="2281503" indent="0">
              <a:buNone/>
              <a:defRPr sz="900"/>
            </a:lvl6pPr>
            <a:lvl7pPr marL="2737809" indent="0">
              <a:buNone/>
              <a:defRPr sz="900"/>
            </a:lvl7pPr>
            <a:lvl8pPr marL="3194106" indent="0">
              <a:buNone/>
              <a:defRPr sz="900"/>
            </a:lvl8pPr>
            <a:lvl9pPr marL="365040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698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303" indent="0">
              <a:buNone/>
              <a:defRPr sz="2800"/>
            </a:lvl2pPr>
            <a:lvl3pPr marL="912606" indent="0">
              <a:buNone/>
              <a:defRPr sz="2400"/>
            </a:lvl3pPr>
            <a:lvl4pPr marL="1368904" indent="0">
              <a:buNone/>
              <a:defRPr sz="2000"/>
            </a:lvl4pPr>
            <a:lvl5pPr marL="1825206" indent="0">
              <a:buNone/>
              <a:defRPr sz="2000"/>
            </a:lvl5pPr>
            <a:lvl6pPr marL="2281503" indent="0">
              <a:buNone/>
              <a:defRPr sz="2000"/>
            </a:lvl6pPr>
            <a:lvl7pPr marL="2737809" indent="0">
              <a:buNone/>
              <a:defRPr sz="2000"/>
            </a:lvl7pPr>
            <a:lvl8pPr marL="3194106" indent="0">
              <a:buNone/>
              <a:defRPr sz="2000"/>
            </a:lvl8pPr>
            <a:lvl9pPr marL="3650407" indent="0">
              <a:buNone/>
              <a:defRPr sz="2000"/>
            </a:lvl9pPr>
          </a:lstStyle>
          <a:p>
            <a:endParaRPr lang="en-US"/>
          </a:p>
        </p:txBody>
      </p:sp>
      <p:sp>
        <p:nvSpPr>
          <p:cNvPr id="4" name="Text Placeholder 3"/>
          <p:cNvSpPr>
            <a:spLocks noGrp="1"/>
          </p:cNvSpPr>
          <p:nvPr>
            <p:ph type="body" sz="half" idx="2"/>
          </p:nvPr>
        </p:nvSpPr>
        <p:spPr>
          <a:xfrm>
            <a:off x="2389717" y="5367342"/>
            <a:ext cx="7315200" cy="804862"/>
          </a:xfrm>
        </p:spPr>
        <p:txBody>
          <a:bodyPr/>
          <a:lstStyle>
            <a:lvl1pPr marL="0" indent="0">
              <a:buNone/>
              <a:defRPr sz="1400"/>
            </a:lvl1pPr>
            <a:lvl2pPr marL="456303" indent="0">
              <a:buNone/>
              <a:defRPr sz="1200"/>
            </a:lvl2pPr>
            <a:lvl3pPr marL="912606" indent="0">
              <a:buNone/>
              <a:defRPr sz="1000"/>
            </a:lvl3pPr>
            <a:lvl4pPr marL="1368904" indent="0">
              <a:buNone/>
              <a:defRPr sz="900"/>
            </a:lvl4pPr>
            <a:lvl5pPr marL="1825206" indent="0">
              <a:buNone/>
              <a:defRPr sz="900"/>
            </a:lvl5pPr>
            <a:lvl6pPr marL="2281503" indent="0">
              <a:buNone/>
              <a:defRPr sz="900"/>
            </a:lvl6pPr>
            <a:lvl7pPr marL="2737809" indent="0">
              <a:buNone/>
              <a:defRPr sz="900"/>
            </a:lvl7pPr>
            <a:lvl8pPr marL="3194106" indent="0">
              <a:buNone/>
              <a:defRPr sz="900"/>
            </a:lvl8pPr>
            <a:lvl9pPr marL="365040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C5764E-B445-6945-A445-F7185AC77655}" type="datetimeFigureOut">
              <a:rPr lang="en-US" smtClean="0">
                <a:solidFill>
                  <a:prstClr val="black">
                    <a:tint val="75000"/>
                  </a:prstClr>
                </a:solidFill>
              </a:rPr>
              <a:pPr/>
              <a:t>1/22/2025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1816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548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C5764E-B445-6945-A445-F7185AC77655}"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7645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Picture with Caption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DC6A49EA-D54F-B341-B61B-15DAC7A19537}"/>
              </a:ext>
            </a:extLst>
          </p:cNvPr>
          <p:cNvSpPr>
            <a:spLocks noGrp="1"/>
          </p:cNvSpPr>
          <p:nvPr>
            <p:ph type="pic" sz="quarter" idx="10"/>
          </p:nvPr>
        </p:nvSpPr>
        <p:spPr>
          <a:xfrm>
            <a:off x="1" y="0"/>
            <a:ext cx="12192000" cy="6858000"/>
          </a:xfrm>
        </p:spPr>
        <p:txBody>
          <a:bodyPr/>
          <a:lstStyle/>
          <a:p>
            <a:r>
              <a:rPr lang="en-US"/>
              <a:t>Click icon to add picture</a:t>
            </a:r>
          </a:p>
        </p:txBody>
      </p:sp>
      <p:sp>
        <p:nvSpPr>
          <p:cNvPr id="14" name="Content Placeholder 2">
            <a:extLst>
              <a:ext uri="{FF2B5EF4-FFF2-40B4-BE49-F238E27FC236}">
                <a16:creationId xmlns:a16="http://schemas.microsoft.com/office/drawing/2014/main" id="{E5B03BC3-4A21-6B47-9AEF-00343B4ABADC}"/>
              </a:ext>
            </a:extLst>
          </p:cNvPr>
          <p:cNvSpPr>
            <a:spLocks noGrp="1"/>
          </p:cNvSpPr>
          <p:nvPr>
            <p:ph sz="half" idx="1"/>
          </p:nvPr>
        </p:nvSpPr>
        <p:spPr>
          <a:xfrm>
            <a:off x="8554454" y="4634581"/>
            <a:ext cx="3380875" cy="1589756"/>
          </a:xfrm>
        </p:spPr>
        <p:txBody>
          <a:bodyPr>
            <a:normAutofit/>
          </a:bodyPr>
          <a:lstStyle>
            <a:lvl1pPr>
              <a:defRPr sz="1200" b="1">
                <a:solidFill>
                  <a:schemeClr val="bg1"/>
                </a:solidFill>
              </a:defRPr>
            </a:lvl1pPr>
            <a:lvl2pPr>
              <a:defRPr sz="1050" b="1">
                <a:solidFill>
                  <a:schemeClr val="bg1"/>
                </a:solidFill>
              </a:defRPr>
            </a:lvl2pPr>
            <a:lvl3pPr>
              <a:defRPr sz="900" b="1">
                <a:solidFill>
                  <a:schemeClr val="bg1"/>
                </a:solidFill>
              </a:defRPr>
            </a:lvl3pPr>
            <a:lvl4pPr>
              <a:defRPr sz="825" b="1">
                <a:solidFill>
                  <a:schemeClr val="bg1"/>
                </a:solidFill>
              </a:defRPr>
            </a:lvl4pPr>
            <a:lvl5pPr>
              <a:defRPr sz="825"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70E8F535-3DBB-CE4A-B4FE-65BDB880ABAE}"/>
              </a:ext>
            </a:extLst>
          </p:cNvPr>
          <p:cNvSpPr txBox="1"/>
          <p:nvPr userDrawn="1"/>
        </p:nvSpPr>
        <p:spPr>
          <a:xfrm>
            <a:off x="11550318" y="6224338"/>
            <a:ext cx="641684" cy="300082"/>
          </a:xfrm>
          <a:prstGeom prst="rect">
            <a:avLst/>
          </a:prstGeom>
          <a:noFill/>
        </p:spPr>
        <p:txBody>
          <a:bodyPr wrap="square" rtlCol="0">
            <a:spAutoFit/>
          </a:bodyPr>
          <a:lstStyle/>
          <a:p>
            <a:fld id="{F565C2C0-DD37-6E40-A56D-25D39EE04270}" type="slidenum">
              <a:rPr lang="en-US" sz="1350" b="1" smtClean="0">
                <a:solidFill>
                  <a:schemeClr val="bg1"/>
                </a:solidFill>
                <a:latin typeface="Century Gothic" panose="020B0502020202020204" pitchFamily="34" charset="0"/>
              </a:rPr>
              <a:t>‹#›</a:t>
            </a:fld>
            <a:endParaRPr lang="en-US" sz="1350" b="1">
              <a:solidFill>
                <a:schemeClr val="bg1"/>
              </a:solidFill>
              <a:latin typeface="Century Gothic" panose="020B0502020202020204" pitchFamily="34" charset="0"/>
            </a:endParaRPr>
          </a:p>
        </p:txBody>
      </p:sp>
      <p:sp>
        <p:nvSpPr>
          <p:cNvPr id="8" name="Text Placeholder 2">
            <a:extLst>
              <a:ext uri="{FF2B5EF4-FFF2-40B4-BE49-F238E27FC236}">
                <a16:creationId xmlns:a16="http://schemas.microsoft.com/office/drawing/2014/main" id="{E23BD97D-26BB-7D4D-B8F9-AF76A7163D87}"/>
              </a:ext>
            </a:extLst>
          </p:cNvPr>
          <p:cNvSpPr>
            <a:spLocks noGrp="1"/>
          </p:cNvSpPr>
          <p:nvPr>
            <p:ph type="body" sz="quarter" idx="11" hasCustomPrompt="1"/>
          </p:nvPr>
        </p:nvSpPr>
        <p:spPr>
          <a:xfrm>
            <a:off x="1170359" y="2276000"/>
            <a:ext cx="3848100" cy="1881335"/>
          </a:xfrm>
          <a:solidFill>
            <a:srgbClr val="FFFF00"/>
          </a:solidFill>
        </p:spPr>
        <p:txBody>
          <a:bodyPr>
            <a:normAutofit/>
          </a:bodyPr>
          <a:lstStyle>
            <a:lvl1pPr marL="0" indent="0" algn="ctr">
              <a:buNone/>
              <a:defRPr sz="1200"/>
            </a:lvl1pPr>
          </a:lstStyle>
          <a:p>
            <a:pPr lvl="0"/>
            <a:r>
              <a:rPr lang="en-US"/>
              <a:t>BEFORE USING THIS SLIDE, COLLECT THE ASSET NEEDED FROM THE FINAL 2 SLIDES OF THIS TEMPLATE. YOUR IMAGE WILL NOT PLACE CORRECTLY UNTIL THIS ASSET IS PLACED. DELETE THIS TEXT BOX WHEN DONE</a:t>
            </a:r>
          </a:p>
        </p:txBody>
      </p:sp>
      <p:sp>
        <p:nvSpPr>
          <p:cNvPr id="9" name="TextBox 8">
            <a:extLst>
              <a:ext uri="{FF2B5EF4-FFF2-40B4-BE49-F238E27FC236}">
                <a16:creationId xmlns:a16="http://schemas.microsoft.com/office/drawing/2014/main" id="{0D34FFBB-A7D2-104B-A9E8-C04848D97342}"/>
              </a:ext>
            </a:extLst>
          </p:cNvPr>
          <p:cNvSpPr txBox="1"/>
          <p:nvPr userDrawn="1"/>
        </p:nvSpPr>
        <p:spPr>
          <a:xfrm>
            <a:off x="11702718" y="6376738"/>
            <a:ext cx="641684" cy="300082"/>
          </a:xfrm>
          <a:prstGeom prst="rect">
            <a:avLst/>
          </a:prstGeom>
          <a:noFill/>
        </p:spPr>
        <p:txBody>
          <a:bodyPr wrap="square" rtlCol="0">
            <a:spAutoFit/>
          </a:bodyPr>
          <a:lstStyle/>
          <a:p>
            <a:fld id="{F565C2C0-DD37-6E40-A56D-25D39EE04270}" type="slidenum">
              <a:rPr lang="en-US" sz="1350" b="1" smtClean="0">
                <a:solidFill>
                  <a:schemeClr val="bg1"/>
                </a:solidFill>
                <a:latin typeface="Century Gothic" panose="020B0502020202020204" pitchFamily="34" charset="0"/>
              </a:rPr>
              <a:t>‹#›</a:t>
            </a:fld>
            <a:endParaRPr lang="en-US" sz="135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71293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8"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6"/>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3941545271"/>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5476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312738-5C35-2848-882F-8BA443F791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3314947" cy="14002664"/>
          </a:xfrm>
          <a:prstGeom prst="rect">
            <a:avLst/>
          </a:prstGeom>
        </p:spPr>
      </p:pic>
      <p:sp>
        <p:nvSpPr>
          <p:cNvPr id="2" name="Title 1">
            <a:extLst>
              <a:ext uri="{FF2B5EF4-FFF2-40B4-BE49-F238E27FC236}">
                <a16:creationId xmlns:a16="http://schemas.microsoft.com/office/drawing/2014/main" id="{40018AAC-3B61-C748-A181-8459646BEB30}"/>
              </a:ext>
            </a:extLst>
          </p:cNvPr>
          <p:cNvSpPr>
            <a:spLocks noGrp="1"/>
          </p:cNvSpPr>
          <p:nvPr>
            <p:ph type="ctrTitle" hasCustomPrompt="1"/>
          </p:nvPr>
        </p:nvSpPr>
        <p:spPr>
          <a:xfrm>
            <a:off x="802105" y="448595"/>
            <a:ext cx="9144000" cy="2387600"/>
          </a:xfrm>
        </p:spPr>
        <p:txBody>
          <a:bodyPr anchor="b"/>
          <a:lstStyle>
            <a:lvl1pPr algn="l">
              <a:defRPr sz="6000" b="1">
                <a:solidFill>
                  <a:schemeClr val="bg1"/>
                </a:solidFill>
              </a:defRPr>
            </a:lvl1pPr>
          </a:lstStyle>
          <a:p>
            <a:r>
              <a:rPr lang="en-US"/>
              <a:t>Headline</a:t>
            </a:r>
          </a:p>
        </p:txBody>
      </p:sp>
      <p:sp>
        <p:nvSpPr>
          <p:cNvPr id="3" name="Subtitle 2">
            <a:extLst>
              <a:ext uri="{FF2B5EF4-FFF2-40B4-BE49-F238E27FC236}">
                <a16:creationId xmlns:a16="http://schemas.microsoft.com/office/drawing/2014/main" id="{1D974B22-24E6-6944-BD2E-82661743B438}"/>
              </a:ext>
            </a:extLst>
          </p:cNvPr>
          <p:cNvSpPr>
            <a:spLocks noGrp="1"/>
          </p:cNvSpPr>
          <p:nvPr>
            <p:ph type="subTitle" idx="1" hasCustomPrompt="1"/>
          </p:nvPr>
        </p:nvSpPr>
        <p:spPr>
          <a:xfrm>
            <a:off x="802105" y="5581524"/>
            <a:ext cx="9144000" cy="104386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a:t>
            </a:r>
          </a:p>
        </p:txBody>
      </p:sp>
    </p:spTree>
    <p:extLst>
      <p:ext uri="{BB962C8B-B14F-4D97-AF65-F5344CB8AC3E}">
        <p14:creationId xmlns:p14="http://schemas.microsoft.com/office/powerpoint/2010/main" val="274440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715DB-E968-B14A-A0C7-03AA7E946F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2CDC2A-D66A-DC43-9492-B89BE99B6CA3}"/>
              </a:ext>
            </a:extLst>
          </p:cNvPr>
          <p:cNvSpPr>
            <a:spLocks noGrp="1"/>
          </p:cNvSpPr>
          <p:nvPr>
            <p:ph type="title" hasCustomPrompt="1"/>
          </p:nvPr>
        </p:nvSpPr>
        <p:spPr>
          <a:xfrm>
            <a:off x="838200" y="1"/>
            <a:ext cx="10515600" cy="1325563"/>
          </a:xfrm>
        </p:spPr>
        <p:txBody>
          <a:bodyPr>
            <a:normAutofit/>
          </a:bodyPr>
          <a:lstStyle>
            <a:lvl1pPr>
              <a:defRPr sz="3200" b="1">
                <a:solidFill>
                  <a:schemeClr val="bg1"/>
                </a:solidFill>
              </a:defRPr>
            </a:lvl1pPr>
          </a:lstStyle>
          <a:p>
            <a:r>
              <a:rPr lang="en-US"/>
              <a:t>Headline</a:t>
            </a:r>
          </a:p>
        </p:txBody>
      </p:sp>
      <p:sp>
        <p:nvSpPr>
          <p:cNvPr id="9" name="Text Placeholder 8">
            <a:extLst>
              <a:ext uri="{FF2B5EF4-FFF2-40B4-BE49-F238E27FC236}">
                <a16:creationId xmlns:a16="http://schemas.microsoft.com/office/drawing/2014/main" id="{AC457AB0-0135-9141-A633-F109726268B4}"/>
              </a:ext>
            </a:extLst>
          </p:cNvPr>
          <p:cNvSpPr>
            <a:spLocks noGrp="1"/>
          </p:cNvSpPr>
          <p:nvPr>
            <p:ph type="body" sz="quarter" idx="10" hasCustomPrompt="1"/>
          </p:nvPr>
        </p:nvSpPr>
        <p:spPr>
          <a:xfrm>
            <a:off x="8839200" y="192506"/>
            <a:ext cx="2514600" cy="1325563"/>
          </a:xfrm>
        </p:spPr>
        <p:txBody>
          <a:bodyPr>
            <a:normAutofit/>
          </a:bodyPr>
          <a:lstStyle>
            <a:lvl1pPr marL="0" indent="0" algn="r">
              <a:buNone/>
              <a:defRPr sz="2000" b="1">
                <a:solidFill>
                  <a:schemeClr val="bg1"/>
                </a:solidFill>
              </a:defRPr>
            </a:lvl1pPr>
          </a:lstStyle>
          <a:p>
            <a:pPr lvl="0"/>
            <a:r>
              <a:rPr lang="en-US"/>
              <a:t>Subhead</a:t>
            </a:r>
          </a:p>
          <a:p>
            <a:pPr lvl="0"/>
            <a:r>
              <a:rPr lang="en-US"/>
              <a:t>01.01.2020</a:t>
            </a:r>
          </a:p>
        </p:txBody>
      </p:sp>
    </p:spTree>
    <p:extLst>
      <p:ext uri="{BB962C8B-B14F-4D97-AF65-F5344CB8AC3E}">
        <p14:creationId xmlns:p14="http://schemas.microsoft.com/office/powerpoint/2010/main" val="363687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715DB-E968-B14A-A0C7-03AA7E946F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42CDC2A-D66A-DC43-9492-B89BE99B6CA3}"/>
              </a:ext>
            </a:extLst>
          </p:cNvPr>
          <p:cNvSpPr>
            <a:spLocks noGrp="1"/>
          </p:cNvSpPr>
          <p:nvPr>
            <p:ph type="title" hasCustomPrompt="1"/>
          </p:nvPr>
        </p:nvSpPr>
        <p:spPr>
          <a:xfrm>
            <a:off x="838200" y="0"/>
            <a:ext cx="10515600" cy="1325563"/>
          </a:xfrm>
        </p:spPr>
        <p:txBody>
          <a:bodyPr>
            <a:normAutofit/>
          </a:bodyPr>
          <a:lstStyle>
            <a:lvl1pPr>
              <a:defRPr sz="3200" b="1">
                <a:solidFill>
                  <a:schemeClr val="bg1"/>
                </a:solidFill>
              </a:defRPr>
            </a:lvl1pPr>
          </a:lstStyle>
          <a:p>
            <a:r>
              <a:rPr lang="en-US"/>
              <a:t>Headline</a:t>
            </a:r>
          </a:p>
        </p:txBody>
      </p:sp>
      <p:sp>
        <p:nvSpPr>
          <p:cNvPr id="9" name="Text Placeholder 8">
            <a:extLst>
              <a:ext uri="{FF2B5EF4-FFF2-40B4-BE49-F238E27FC236}">
                <a16:creationId xmlns:a16="http://schemas.microsoft.com/office/drawing/2014/main" id="{AC457AB0-0135-9141-A633-F109726268B4}"/>
              </a:ext>
            </a:extLst>
          </p:cNvPr>
          <p:cNvSpPr>
            <a:spLocks noGrp="1"/>
          </p:cNvSpPr>
          <p:nvPr>
            <p:ph type="body" sz="quarter" idx="10" hasCustomPrompt="1"/>
          </p:nvPr>
        </p:nvSpPr>
        <p:spPr>
          <a:xfrm>
            <a:off x="8839200" y="192505"/>
            <a:ext cx="2514600" cy="1325563"/>
          </a:xfrm>
        </p:spPr>
        <p:txBody>
          <a:bodyPr>
            <a:normAutofit/>
          </a:bodyPr>
          <a:lstStyle>
            <a:lvl1pPr marL="0" indent="0" algn="r">
              <a:buNone/>
              <a:defRPr sz="2000" b="1">
                <a:solidFill>
                  <a:schemeClr val="bg1"/>
                </a:solidFill>
              </a:defRPr>
            </a:lvl1pPr>
          </a:lstStyle>
          <a:p>
            <a:pPr lvl="0"/>
            <a:r>
              <a:rPr lang="en-US"/>
              <a:t>Subhead</a:t>
            </a:r>
          </a:p>
          <a:p>
            <a:pPr lvl="0"/>
            <a:r>
              <a:rPr lang="en-US"/>
              <a:t>01.01.2020</a:t>
            </a:r>
          </a:p>
        </p:txBody>
      </p:sp>
    </p:spTree>
    <p:extLst>
      <p:ext uri="{BB962C8B-B14F-4D97-AF65-F5344CB8AC3E}">
        <p14:creationId xmlns:p14="http://schemas.microsoft.com/office/powerpoint/2010/main" val="218368791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7DF6FD-93B2-2047-914C-7D149EF672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9AE5971-039C-4C4D-8D54-5EAC53738C9B}"/>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32A76EAE-D2D7-0644-8032-75AFB7061C7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3659491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Slide 1 w/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4DF617-9767-9949-A83E-F661E0F2ED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438021-899D-3D40-ACAA-79F855D5A9CA}"/>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10" name="Picture Placeholder 9">
            <a:extLst>
              <a:ext uri="{FF2B5EF4-FFF2-40B4-BE49-F238E27FC236}">
                <a16:creationId xmlns:a16="http://schemas.microsoft.com/office/drawing/2014/main" id="{626D06C9-712D-114F-A03C-84CA91FFA2C2}"/>
              </a:ext>
            </a:extLst>
          </p:cNvPr>
          <p:cNvSpPr>
            <a:spLocks noGrp="1"/>
          </p:cNvSpPr>
          <p:nvPr>
            <p:ph type="pic" sz="quarter" idx="10"/>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FF702A45-99D8-5B4E-A4D7-BB3F91D0F1F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649654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7E8-B1F3-1143-AA8F-D32645CACA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6391259-F1F2-1A43-8101-8AE5B8CE0C9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9" name="Title 1">
            <a:extLst>
              <a:ext uri="{FF2B5EF4-FFF2-40B4-BE49-F238E27FC236}">
                <a16:creationId xmlns:a16="http://schemas.microsoft.com/office/drawing/2014/main" id="{8AF003B1-E8D5-EB40-9346-EEC09117363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3403882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lide 2 w/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BA7ECB-E230-CE48-BCFE-FF77F6C685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E8D254D-CEB5-F947-90CB-3BE44C63AEDC}"/>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7" name="Picture Placeholder 9">
            <a:extLst>
              <a:ext uri="{FF2B5EF4-FFF2-40B4-BE49-F238E27FC236}">
                <a16:creationId xmlns:a16="http://schemas.microsoft.com/office/drawing/2014/main" id="{8D0748BE-7949-E54D-9C09-3E3DBC50F0A4}"/>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1F1A7507-670E-8E45-9EF1-0CC8096C240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20970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 Content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5FC71-8DA8-CC4B-9FCB-43086F8A59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DF23377-8C5C-B644-8013-68B0A2FF45B3}"/>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8" name="Content Placeholder 2">
            <a:extLst>
              <a:ext uri="{FF2B5EF4-FFF2-40B4-BE49-F238E27FC236}">
                <a16:creationId xmlns:a16="http://schemas.microsoft.com/office/drawing/2014/main" id="{48DD121F-48E1-464A-B591-3FAF79D16D77}"/>
              </a:ext>
            </a:extLst>
          </p:cNvPr>
          <p:cNvSpPr>
            <a:spLocks noGrp="1"/>
          </p:cNvSpPr>
          <p:nvPr>
            <p:ph idx="1"/>
          </p:nvPr>
        </p:nvSpPr>
        <p:spPr>
          <a:xfrm>
            <a:off x="838201" y="1825625"/>
            <a:ext cx="6797842" cy="4351338"/>
          </a:xfrm>
        </p:spPr>
        <p:txBody>
          <a:bodyPr>
            <a:normAutofit/>
          </a:bodyPr>
          <a:lstStyle>
            <a:lvl1pPr>
              <a:lnSpc>
                <a:spcPct val="150000"/>
              </a:lnSpc>
              <a:defRPr sz="2000" b="1"/>
            </a:lvl1pPr>
            <a:lvl2pPr>
              <a:lnSpc>
                <a:spcPct val="150000"/>
              </a:lnSpc>
              <a:defRPr sz="1800" b="1"/>
            </a:lvl2pPr>
            <a:lvl3pPr>
              <a:lnSpc>
                <a:spcPct val="150000"/>
              </a:lnSpc>
              <a:defRPr sz="1600" b="1"/>
            </a:lvl3pPr>
            <a:lvl4pPr>
              <a:lnSpc>
                <a:spcPct val="150000"/>
              </a:lnSpc>
              <a:defRPr sz="1400" b="1"/>
            </a:lvl4pPr>
            <a:lvl5pPr>
              <a:lnSpc>
                <a:spcPct val="150000"/>
              </a:lnSpc>
              <a:defRPr sz="14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E6B6821-F66B-BB4C-ADAD-CDC62CC7CB5F}"/>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9" name="TextBox 8">
            <a:extLst>
              <a:ext uri="{FF2B5EF4-FFF2-40B4-BE49-F238E27FC236}">
                <a16:creationId xmlns:a16="http://schemas.microsoft.com/office/drawing/2014/main" id="{EBF3ABC6-7951-E24F-8164-B15A21E806CC}"/>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2442291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 Two Colum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B91AF4-32C6-6445-8BDB-A9BD707900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55C61895-67E4-A44D-9E2B-D12249BF5D5F}"/>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9" name="TextBox 8">
            <a:extLst>
              <a:ext uri="{FF2B5EF4-FFF2-40B4-BE49-F238E27FC236}">
                <a16:creationId xmlns:a16="http://schemas.microsoft.com/office/drawing/2014/main" id="{8B4B2184-E201-5F40-AB0C-5649BD6C313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8B62317F-4D08-2E4F-B501-77A815DC1706}"/>
              </a:ext>
            </a:extLst>
          </p:cNvPr>
          <p:cNvSpPr>
            <a:spLocks noGrp="1"/>
          </p:cNvSpPr>
          <p:nvPr>
            <p:ph sz="half" idx="1"/>
          </p:nvPr>
        </p:nvSpPr>
        <p:spPr>
          <a:xfrm>
            <a:off x="838200" y="1825625"/>
            <a:ext cx="4150895"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FA6AAB76-6827-7944-BDA2-FB2945A68107}"/>
              </a:ext>
            </a:extLst>
          </p:cNvPr>
          <p:cNvSpPr>
            <a:spLocks noGrp="1"/>
          </p:cNvSpPr>
          <p:nvPr>
            <p:ph sz="half" idx="2"/>
          </p:nvPr>
        </p:nvSpPr>
        <p:spPr>
          <a:xfrm>
            <a:off x="5209673" y="1822449"/>
            <a:ext cx="415089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4373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 Two Column Slide w/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A9CB9F-0CDA-664A-B28A-B59AB5BB1D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ADC81B31-A123-6A43-A7D8-D0FED9349104}"/>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2" name="Content Placeholder 2">
            <a:extLst>
              <a:ext uri="{FF2B5EF4-FFF2-40B4-BE49-F238E27FC236}">
                <a16:creationId xmlns:a16="http://schemas.microsoft.com/office/drawing/2014/main" id="{C99DE70F-29DB-B14A-B8FE-320E4AB2748B}"/>
              </a:ext>
            </a:extLst>
          </p:cNvPr>
          <p:cNvSpPr>
            <a:spLocks noGrp="1"/>
          </p:cNvSpPr>
          <p:nvPr>
            <p:ph sz="half" idx="1"/>
          </p:nvPr>
        </p:nvSpPr>
        <p:spPr>
          <a:xfrm>
            <a:off x="838200" y="1825625"/>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5C1A042A-4A5A-5747-B41C-FBFCCBC29F1B}"/>
              </a:ext>
            </a:extLst>
          </p:cNvPr>
          <p:cNvSpPr>
            <a:spLocks noGrp="1"/>
          </p:cNvSpPr>
          <p:nvPr>
            <p:ph sz="half" idx="2"/>
          </p:nvPr>
        </p:nvSpPr>
        <p:spPr>
          <a:xfrm>
            <a:off x="4391527" y="1822449"/>
            <a:ext cx="3380874" cy="4401887"/>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a:extLst>
              <a:ext uri="{FF2B5EF4-FFF2-40B4-BE49-F238E27FC236}">
                <a16:creationId xmlns:a16="http://schemas.microsoft.com/office/drawing/2014/main" id="{8581679B-D3A3-2A43-B7AC-266D0FB7FB38}"/>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1" name="TextBox 10">
            <a:extLst>
              <a:ext uri="{FF2B5EF4-FFF2-40B4-BE49-F238E27FC236}">
                <a16:creationId xmlns:a16="http://schemas.microsoft.com/office/drawing/2014/main" id="{C3B5858A-AF13-C34D-B4E2-474CC8FFEF55}"/>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36279162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er + Two Column Slide w/3 Imag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495681-D9D8-4145-B543-1CEFBFBD03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8255"/>
            <a:ext cx="12192000" cy="6858000"/>
          </a:xfrm>
          <a:prstGeom prst="rect">
            <a:avLst/>
          </a:prstGeom>
        </p:spPr>
      </p:pic>
      <p:sp>
        <p:nvSpPr>
          <p:cNvPr id="8" name="Title 1">
            <a:extLst>
              <a:ext uri="{FF2B5EF4-FFF2-40B4-BE49-F238E27FC236}">
                <a16:creationId xmlns:a16="http://schemas.microsoft.com/office/drawing/2014/main" id="{DC85E84E-3BF3-0842-98C6-9ED56F696119}"/>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0" name="Content Placeholder 2">
            <a:extLst>
              <a:ext uri="{FF2B5EF4-FFF2-40B4-BE49-F238E27FC236}">
                <a16:creationId xmlns:a16="http://schemas.microsoft.com/office/drawing/2014/main" id="{189B8208-194A-D047-B32A-11E363DCC0B3}"/>
              </a:ext>
            </a:extLst>
          </p:cNvPr>
          <p:cNvSpPr>
            <a:spLocks noGrp="1"/>
          </p:cNvSpPr>
          <p:nvPr>
            <p:ph sz="half" idx="1"/>
          </p:nvPr>
        </p:nvSpPr>
        <p:spPr>
          <a:xfrm>
            <a:off x="838200" y="1825625"/>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C1E984DB-EAB8-5A40-B11F-2CDA62255780}"/>
              </a:ext>
            </a:extLst>
          </p:cNvPr>
          <p:cNvSpPr>
            <a:spLocks noGrp="1"/>
          </p:cNvSpPr>
          <p:nvPr>
            <p:ph sz="half" idx="2"/>
          </p:nvPr>
        </p:nvSpPr>
        <p:spPr>
          <a:xfrm>
            <a:off x="4391527" y="1822450"/>
            <a:ext cx="3380874" cy="3179512"/>
          </a:xfrm>
        </p:spPr>
        <p:txBody>
          <a:bodyPr>
            <a:normAutofit/>
          </a:bodyPr>
          <a:lstStyle>
            <a:lvl1pPr>
              <a:lnSpc>
                <a:spcPct val="150000"/>
              </a:lnSpc>
              <a:defRPr sz="1600" b="1"/>
            </a:lvl1pPr>
            <a:lvl2pPr>
              <a:lnSpc>
                <a:spcPct val="150000"/>
              </a:lnSpc>
              <a:defRPr sz="1400" b="1"/>
            </a:lvl2pPr>
            <a:lvl3pPr>
              <a:lnSpc>
                <a:spcPct val="150000"/>
              </a:lnSpc>
              <a:defRPr sz="1200" b="1"/>
            </a:lvl3pPr>
            <a:lvl4pPr>
              <a:lnSpc>
                <a:spcPct val="150000"/>
              </a:lnSpc>
              <a:defRPr sz="1100" b="1"/>
            </a:lvl4pPr>
            <a:lvl5pPr>
              <a:lnSpc>
                <a:spcPct val="150000"/>
              </a:lnSpc>
              <a:defRPr sz="11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9">
            <a:extLst>
              <a:ext uri="{FF2B5EF4-FFF2-40B4-BE49-F238E27FC236}">
                <a16:creationId xmlns:a16="http://schemas.microsoft.com/office/drawing/2014/main" id="{3EE9CCD6-D17B-6D43-BA15-B82D8DB17D88}"/>
              </a:ext>
            </a:extLst>
          </p:cNvPr>
          <p:cNvSpPr>
            <a:spLocks noGrp="1"/>
          </p:cNvSpPr>
          <p:nvPr>
            <p:ph type="pic" sz="quarter" idx="14"/>
          </p:nvPr>
        </p:nvSpPr>
        <p:spPr>
          <a:xfrm>
            <a:off x="1278356" y="4188213"/>
            <a:ext cx="2131595" cy="2136196"/>
          </a:xfrm>
          <a:prstGeom prst="ellipse">
            <a:avLst/>
          </a:prstGeom>
        </p:spPr>
        <p:txBody>
          <a:bodyPr/>
          <a:lstStyle>
            <a:lvl1pPr marL="0" indent="0">
              <a:buNone/>
              <a:defRPr/>
            </a:lvl1pPr>
          </a:lstStyle>
          <a:p>
            <a:r>
              <a:rPr lang="en-US"/>
              <a:t>Click icon to add picture</a:t>
            </a:r>
          </a:p>
        </p:txBody>
      </p:sp>
      <p:sp>
        <p:nvSpPr>
          <p:cNvPr id="13" name="Picture Placeholder 9">
            <a:extLst>
              <a:ext uri="{FF2B5EF4-FFF2-40B4-BE49-F238E27FC236}">
                <a16:creationId xmlns:a16="http://schemas.microsoft.com/office/drawing/2014/main" id="{2E6B7E9F-3D9E-F241-AA08-331FD38CA0CF}"/>
              </a:ext>
            </a:extLst>
          </p:cNvPr>
          <p:cNvSpPr>
            <a:spLocks noGrp="1"/>
          </p:cNvSpPr>
          <p:nvPr>
            <p:ph type="pic" sz="quarter" idx="15"/>
          </p:nvPr>
        </p:nvSpPr>
        <p:spPr>
          <a:xfrm>
            <a:off x="4743451" y="4188213"/>
            <a:ext cx="2131595" cy="2136196"/>
          </a:xfrm>
          <a:prstGeom prst="ellipse">
            <a:avLst/>
          </a:prstGeom>
        </p:spPr>
        <p:txBody>
          <a:bodyPr/>
          <a:lstStyle>
            <a:lvl1pPr marL="0" indent="0">
              <a:buNone/>
              <a:defRPr/>
            </a:lvl1pPr>
          </a:lstStyle>
          <a:p>
            <a:r>
              <a:rPr lang="en-US"/>
              <a:t>Click icon to add picture</a:t>
            </a:r>
          </a:p>
        </p:txBody>
      </p:sp>
      <p:sp>
        <p:nvSpPr>
          <p:cNvPr id="7" name="Picture Placeholder 9">
            <a:extLst>
              <a:ext uri="{FF2B5EF4-FFF2-40B4-BE49-F238E27FC236}">
                <a16:creationId xmlns:a16="http://schemas.microsoft.com/office/drawing/2014/main" id="{203FE634-DB34-404B-9A16-872D7DD96F1B}"/>
              </a:ext>
            </a:extLst>
          </p:cNvPr>
          <p:cNvSpPr>
            <a:spLocks noGrp="1"/>
          </p:cNvSpPr>
          <p:nvPr>
            <p:ph type="pic" sz="quarter" idx="13"/>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9" name="TextBox 8">
            <a:extLst>
              <a:ext uri="{FF2B5EF4-FFF2-40B4-BE49-F238E27FC236}">
                <a16:creationId xmlns:a16="http://schemas.microsoft.com/office/drawing/2014/main" id="{C2E4826C-8CEC-804F-A66D-810E6C8A92AC}"/>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rgbClr val="EE3E39"/>
                </a:solidFill>
                <a:latin typeface="Century Gothic" panose="020B0502020202020204" pitchFamily="34" charset="0"/>
              </a:rPr>
              <a:t>‹#›</a:t>
            </a:fld>
            <a:endParaRPr lang="en-US" sz="3600" b="1">
              <a:solidFill>
                <a:srgbClr val="EE3E39"/>
              </a:solidFill>
              <a:latin typeface="Century Gothic" panose="020B0502020202020204" pitchFamily="34" charset="0"/>
            </a:endParaRPr>
          </a:p>
        </p:txBody>
      </p:sp>
    </p:spTree>
    <p:extLst>
      <p:ext uri="{BB962C8B-B14F-4D97-AF65-F5344CB8AC3E}">
        <p14:creationId xmlns:p14="http://schemas.microsoft.com/office/powerpoint/2010/main" val="21254750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778C57-1D6B-8242-8DAB-AA40FF7996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2927" y="0"/>
            <a:ext cx="13571622" cy="6903411"/>
          </a:xfrm>
          <a:prstGeom prst="rect">
            <a:avLst/>
          </a:prstGeom>
        </p:spPr>
      </p:pic>
      <p:sp>
        <p:nvSpPr>
          <p:cNvPr id="12" name="Title 1">
            <a:extLst>
              <a:ext uri="{FF2B5EF4-FFF2-40B4-BE49-F238E27FC236}">
                <a16:creationId xmlns:a16="http://schemas.microsoft.com/office/drawing/2014/main" id="{7FCC4109-0768-654D-BCE8-1E9863264485}"/>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14" name="Content Placeholder 2">
            <a:extLst>
              <a:ext uri="{FF2B5EF4-FFF2-40B4-BE49-F238E27FC236}">
                <a16:creationId xmlns:a16="http://schemas.microsoft.com/office/drawing/2014/main" id="{076DFF69-ACDF-FF4F-9686-E6FF003F995E}"/>
              </a:ext>
            </a:extLst>
          </p:cNvPr>
          <p:cNvSpPr>
            <a:spLocks noGrp="1"/>
          </p:cNvSpPr>
          <p:nvPr>
            <p:ph sz="half" idx="1"/>
          </p:nvPr>
        </p:nvSpPr>
        <p:spPr>
          <a:xfrm>
            <a:off x="838200" y="4186991"/>
            <a:ext cx="3380874" cy="2444225"/>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9B661BE3-C3D7-334F-AE2B-3EAC16CD329B}"/>
              </a:ext>
            </a:extLst>
          </p:cNvPr>
          <p:cNvSpPr>
            <a:spLocks noGrp="1"/>
          </p:cNvSpPr>
          <p:nvPr>
            <p:ph sz="half" idx="2"/>
          </p:nvPr>
        </p:nvSpPr>
        <p:spPr>
          <a:xfrm>
            <a:off x="4391527" y="4186989"/>
            <a:ext cx="3380874" cy="2444226"/>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7A3FFE23-4D39-9443-96BE-206309ABACFD}"/>
              </a:ext>
            </a:extLst>
          </p:cNvPr>
          <p:cNvSpPr>
            <a:spLocks noGrp="1"/>
          </p:cNvSpPr>
          <p:nvPr>
            <p:ph sz="half" idx="10"/>
          </p:nvPr>
        </p:nvSpPr>
        <p:spPr>
          <a:xfrm>
            <a:off x="7904748" y="4186989"/>
            <a:ext cx="3380874" cy="2444227"/>
          </a:xfrm>
        </p:spPr>
        <p:txBody>
          <a:bodyPr>
            <a:normAutofit/>
          </a:bodyPr>
          <a:lstStyle>
            <a:lvl1pPr>
              <a:lnSpc>
                <a:spcPct val="150000"/>
              </a:lnSpc>
              <a:defRPr sz="1600" b="1">
                <a:solidFill>
                  <a:schemeClr val="bg1"/>
                </a:solidFill>
              </a:defRPr>
            </a:lvl1pPr>
            <a:lvl2pPr>
              <a:lnSpc>
                <a:spcPct val="150000"/>
              </a:lnSpc>
              <a:defRPr sz="1400" b="1">
                <a:solidFill>
                  <a:schemeClr val="bg1"/>
                </a:solidFill>
              </a:defRPr>
            </a:lvl2pPr>
            <a:lvl3pPr>
              <a:lnSpc>
                <a:spcPct val="150000"/>
              </a:lnSpc>
              <a:defRPr sz="1200" b="1">
                <a:solidFill>
                  <a:schemeClr val="bg1"/>
                </a:solidFill>
              </a:defRPr>
            </a:lvl3pPr>
            <a:lvl4pPr>
              <a:lnSpc>
                <a:spcPct val="150000"/>
              </a:lnSpc>
              <a:defRPr sz="1100" b="1">
                <a:solidFill>
                  <a:schemeClr val="bg1"/>
                </a:solidFill>
              </a:defRPr>
            </a:lvl4pPr>
            <a:lvl5pPr>
              <a:lnSpc>
                <a:spcPct val="150000"/>
              </a:lnSpc>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9">
            <a:extLst>
              <a:ext uri="{FF2B5EF4-FFF2-40B4-BE49-F238E27FC236}">
                <a16:creationId xmlns:a16="http://schemas.microsoft.com/office/drawing/2014/main" id="{45977E9A-199E-284A-AD70-8DF52BCF400D}"/>
              </a:ext>
            </a:extLst>
          </p:cNvPr>
          <p:cNvSpPr>
            <a:spLocks noGrp="1"/>
          </p:cNvSpPr>
          <p:nvPr>
            <p:ph type="pic" sz="quarter" idx="14"/>
          </p:nvPr>
        </p:nvSpPr>
        <p:spPr>
          <a:xfrm>
            <a:off x="1462840" y="1811460"/>
            <a:ext cx="2131595" cy="2136196"/>
          </a:xfrm>
          <a:prstGeom prst="ellipse">
            <a:avLst/>
          </a:prstGeom>
        </p:spPr>
        <p:txBody>
          <a:bodyPr/>
          <a:lstStyle>
            <a:lvl1pPr marL="0" indent="0">
              <a:buNone/>
              <a:defRPr/>
            </a:lvl1pPr>
          </a:lstStyle>
          <a:p>
            <a:r>
              <a:rPr lang="en-US"/>
              <a:t>Click icon to add picture</a:t>
            </a:r>
          </a:p>
        </p:txBody>
      </p:sp>
      <p:sp>
        <p:nvSpPr>
          <p:cNvPr id="18" name="Picture Placeholder 9">
            <a:extLst>
              <a:ext uri="{FF2B5EF4-FFF2-40B4-BE49-F238E27FC236}">
                <a16:creationId xmlns:a16="http://schemas.microsoft.com/office/drawing/2014/main" id="{9446F639-B6E7-6B46-AAF7-14914663E6D3}"/>
              </a:ext>
            </a:extLst>
          </p:cNvPr>
          <p:cNvSpPr>
            <a:spLocks noGrp="1"/>
          </p:cNvSpPr>
          <p:nvPr>
            <p:ph type="pic" sz="quarter" idx="15"/>
          </p:nvPr>
        </p:nvSpPr>
        <p:spPr>
          <a:xfrm>
            <a:off x="5016167" y="1811460"/>
            <a:ext cx="2131595" cy="2136196"/>
          </a:xfrm>
          <a:prstGeom prst="ellipse">
            <a:avLst/>
          </a:prstGeom>
        </p:spPr>
        <p:txBody>
          <a:bodyPr/>
          <a:lstStyle>
            <a:lvl1pPr marL="0" indent="0">
              <a:buNone/>
              <a:defRPr/>
            </a:lvl1pPr>
          </a:lstStyle>
          <a:p>
            <a:r>
              <a:rPr lang="en-US"/>
              <a:t>Click icon to add picture</a:t>
            </a:r>
          </a:p>
        </p:txBody>
      </p:sp>
      <p:sp>
        <p:nvSpPr>
          <p:cNvPr id="19" name="Picture Placeholder 9">
            <a:extLst>
              <a:ext uri="{FF2B5EF4-FFF2-40B4-BE49-F238E27FC236}">
                <a16:creationId xmlns:a16="http://schemas.microsoft.com/office/drawing/2014/main" id="{8909B9E1-D02A-2347-BCB1-5AE8600483D9}"/>
              </a:ext>
            </a:extLst>
          </p:cNvPr>
          <p:cNvSpPr>
            <a:spLocks noGrp="1"/>
          </p:cNvSpPr>
          <p:nvPr>
            <p:ph type="pic" sz="quarter" idx="16"/>
          </p:nvPr>
        </p:nvSpPr>
        <p:spPr>
          <a:xfrm>
            <a:off x="8529388" y="1811460"/>
            <a:ext cx="2131595" cy="2136196"/>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5DB4D556-B267-A44C-B13B-D2A97A32233F}"/>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76964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Imag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DE3348-CB39-E545-AF8B-29B54DA590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2518611"/>
            <a:ext cx="13491411" cy="13593281"/>
          </a:xfrm>
          <a:prstGeom prst="rect">
            <a:avLst/>
          </a:prstGeom>
        </p:spPr>
      </p:pic>
      <p:sp>
        <p:nvSpPr>
          <p:cNvPr id="8" name="Title 1">
            <a:extLst>
              <a:ext uri="{FF2B5EF4-FFF2-40B4-BE49-F238E27FC236}">
                <a16:creationId xmlns:a16="http://schemas.microsoft.com/office/drawing/2014/main" id="{BCDFBAD6-9C84-3347-B692-0770194A2C48}"/>
              </a:ext>
            </a:extLst>
          </p:cNvPr>
          <p:cNvSpPr>
            <a:spLocks noGrp="1"/>
          </p:cNvSpPr>
          <p:nvPr>
            <p:ph type="title" hasCustomPrompt="1"/>
          </p:nvPr>
        </p:nvSpPr>
        <p:spPr>
          <a:xfrm>
            <a:off x="838200" y="18256"/>
            <a:ext cx="10515600" cy="1325563"/>
          </a:xfrm>
        </p:spPr>
        <p:txBody>
          <a:bodyPr/>
          <a:lstStyle>
            <a:lvl1pPr>
              <a:defRPr b="1">
                <a:solidFill>
                  <a:srgbClr val="EE3E39"/>
                </a:solidFill>
              </a:defRPr>
            </a:lvl1pPr>
          </a:lstStyle>
          <a:p>
            <a:r>
              <a:rPr lang="en-US"/>
              <a:t>Headline</a:t>
            </a:r>
          </a:p>
        </p:txBody>
      </p:sp>
      <p:sp>
        <p:nvSpPr>
          <p:cNvPr id="9" name="Content Placeholder 2">
            <a:extLst>
              <a:ext uri="{FF2B5EF4-FFF2-40B4-BE49-F238E27FC236}">
                <a16:creationId xmlns:a16="http://schemas.microsoft.com/office/drawing/2014/main" id="{E2711081-E8F2-8C4A-983C-E8D9BADF56A0}"/>
              </a:ext>
            </a:extLst>
          </p:cNvPr>
          <p:cNvSpPr>
            <a:spLocks noGrp="1"/>
          </p:cNvSpPr>
          <p:nvPr>
            <p:ph idx="1"/>
          </p:nvPr>
        </p:nvSpPr>
        <p:spPr>
          <a:xfrm>
            <a:off x="838202" y="1825625"/>
            <a:ext cx="5257799" cy="4351338"/>
          </a:xfrm>
        </p:spPr>
        <p:txBody>
          <a:bodyPr>
            <a:normAutofit/>
          </a:bodyPr>
          <a:lstStyle>
            <a:lvl1pPr>
              <a:lnSpc>
                <a:spcPct val="150000"/>
              </a:lnSpc>
              <a:defRPr sz="2400" b="1"/>
            </a:lvl1pPr>
            <a:lvl2pPr>
              <a:lnSpc>
                <a:spcPct val="150000"/>
              </a:lnSpc>
              <a:defRPr sz="2000" b="1"/>
            </a:lvl2pPr>
            <a:lvl3pPr>
              <a:lnSpc>
                <a:spcPct val="150000"/>
              </a:lnSpc>
              <a:defRPr sz="1800" b="1"/>
            </a:lvl3pPr>
            <a:lvl4pPr>
              <a:lnSpc>
                <a:spcPct val="150000"/>
              </a:lnSpc>
              <a:defRPr sz="1600" b="1"/>
            </a:lvl4pPr>
            <a:lvl5pPr>
              <a:lnSpc>
                <a:spcPct val="150000"/>
              </a:lnSpc>
              <a:defRPr sz="16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DC96B969-48D0-844B-9B6A-50545385560C}"/>
              </a:ext>
            </a:extLst>
          </p:cNvPr>
          <p:cNvSpPr>
            <a:spLocks noGrp="1"/>
          </p:cNvSpPr>
          <p:nvPr>
            <p:ph type="pic" sz="quarter" idx="15"/>
          </p:nvPr>
        </p:nvSpPr>
        <p:spPr>
          <a:xfrm>
            <a:off x="6330116" y="1264168"/>
            <a:ext cx="4320339" cy="4329665"/>
          </a:xfrm>
          <a:prstGeom prst="ellipse">
            <a:avLst/>
          </a:prstGeom>
        </p:spPr>
        <p:txBody>
          <a:bodyPr/>
          <a:lstStyle>
            <a:lvl1pPr marL="0" indent="0">
              <a:buNone/>
              <a:defRPr/>
            </a:lvl1pPr>
          </a:lstStyle>
          <a:p>
            <a:r>
              <a:rPr lang="en-US"/>
              <a:t>Click icon to add picture</a:t>
            </a:r>
          </a:p>
        </p:txBody>
      </p:sp>
      <p:sp>
        <p:nvSpPr>
          <p:cNvPr id="10" name="TextBox 9">
            <a:extLst>
              <a:ext uri="{FF2B5EF4-FFF2-40B4-BE49-F238E27FC236}">
                <a16:creationId xmlns:a16="http://schemas.microsoft.com/office/drawing/2014/main" id="{2F1797B2-1A2D-7844-96E4-17EAA5AA17E6}"/>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18705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7DF6FD-93B2-2047-914C-7D149EF672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9AE5971-039C-4C4D-8D54-5EAC53738C9B}"/>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
        <p:nvSpPr>
          <p:cNvPr id="14" name="Title 1">
            <a:extLst>
              <a:ext uri="{FF2B5EF4-FFF2-40B4-BE49-F238E27FC236}">
                <a16:creationId xmlns:a16="http://schemas.microsoft.com/office/drawing/2014/main" id="{32A76EAE-D2D7-0644-8032-75AFB7061C7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3696381462"/>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ext and Image Slide 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6328D0B-2F79-724B-8738-C30D74169399}"/>
              </a:ext>
            </a:extLst>
          </p:cNvPr>
          <p:cNvSpPr>
            <a:spLocks noGrp="1"/>
          </p:cNvSpPr>
          <p:nvPr>
            <p:ph type="pic" sz="quarter" idx="10"/>
          </p:nvPr>
        </p:nvSpPr>
        <p:spPr>
          <a:xfrm>
            <a:off x="5309938" y="0"/>
            <a:ext cx="6882063" cy="6858000"/>
          </a:xfrm>
        </p:spPr>
        <p:txBody>
          <a:bodyPr/>
          <a:lstStyle/>
          <a:p>
            <a:r>
              <a:rPr lang="en-US"/>
              <a:t>Click icon to add picture</a:t>
            </a:r>
          </a:p>
        </p:txBody>
      </p:sp>
      <p:sp>
        <p:nvSpPr>
          <p:cNvPr id="14" name="Title 1">
            <a:extLst>
              <a:ext uri="{FF2B5EF4-FFF2-40B4-BE49-F238E27FC236}">
                <a16:creationId xmlns:a16="http://schemas.microsoft.com/office/drawing/2014/main" id="{69E80192-C89F-BC42-B809-55ECE4C11311}"/>
              </a:ext>
            </a:extLst>
          </p:cNvPr>
          <p:cNvSpPr>
            <a:spLocks noGrp="1"/>
          </p:cNvSpPr>
          <p:nvPr>
            <p:ph type="title" hasCustomPrompt="1"/>
          </p:nvPr>
        </p:nvSpPr>
        <p:spPr>
          <a:xfrm>
            <a:off x="838200" y="18256"/>
            <a:ext cx="10515600" cy="1325563"/>
          </a:xfrm>
        </p:spPr>
        <p:txBody>
          <a:bodyPr/>
          <a:lstStyle>
            <a:lvl1pPr>
              <a:defRPr b="1">
                <a:solidFill>
                  <a:schemeClr val="bg1"/>
                </a:solidFill>
              </a:defRPr>
            </a:lvl1pPr>
          </a:lstStyle>
          <a:p>
            <a:r>
              <a:rPr lang="en-US"/>
              <a:t>Headline</a:t>
            </a:r>
          </a:p>
        </p:txBody>
      </p:sp>
      <p:sp>
        <p:nvSpPr>
          <p:cNvPr id="15" name="Content Placeholder 2">
            <a:extLst>
              <a:ext uri="{FF2B5EF4-FFF2-40B4-BE49-F238E27FC236}">
                <a16:creationId xmlns:a16="http://schemas.microsoft.com/office/drawing/2014/main" id="{8AF678A9-9EB5-AA4D-984A-5E2D7CBCC6FC}"/>
              </a:ext>
            </a:extLst>
          </p:cNvPr>
          <p:cNvSpPr>
            <a:spLocks noGrp="1"/>
          </p:cNvSpPr>
          <p:nvPr>
            <p:ph idx="1"/>
          </p:nvPr>
        </p:nvSpPr>
        <p:spPr>
          <a:xfrm>
            <a:off x="838202" y="1825625"/>
            <a:ext cx="4872788" cy="4351338"/>
          </a:xfrm>
        </p:spPr>
        <p:txBody>
          <a:bodyPr>
            <a:normAutofit/>
          </a:bodyPr>
          <a:lstStyle>
            <a:lvl1pPr>
              <a:lnSpc>
                <a:spcPct val="150000"/>
              </a:lnSpc>
              <a:defRPr sz="2400" b="1">
                <a:solidFill>
                  <a:schemeClr val="bg1"/>
                </a:solidFill>
              </a:defRPr>
            </a:lvl1pPr>
            <a:lvl2pPr>
              <a:lnSpc>
                <a:spcPct val="150000"/>
              </a:lnSpc>
              <a:defRPr sz="2000" b="1">
                <a:solidFill>
                  <a:schemeClr val="bg1"/>
                </a:solidFill>
              </a:defRPr>
            </a:lvl2pPr>
            <a:lvl3pPr>
              <a:lnSpc>
                <a:spcPct val="150000"/>
              </a:lnSpc>
              <a:defRPr sz="1800" b="1">
                <a:solidFill>
                  <a:schemeClr val="bg1"/>
                </a:solidFill>
              </a:defRPr>
            </a:lvl3pPr>
            <a:lvl4pPr>
              <a:lnSpc>
                <a:spcPct val="150000"/>
              </a:lnSpc>
              <a:defRPr sz="1600" b="1">
                <a:solidFill>
                  <a:schemeClr val="bg1"/>
                </a:solidFill>
              </a:defRPr>
            </a:lvl4pPr>
            <a:lvl5pPr>
              <a:lnSpc>
                <a:spcPct val="150000"/>
              </a:lnSpc>
              <a:defRPr sz="16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0C074C5E-6568-C441-AE34-FE56CBC5BC3A}"/>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7" name="Text Placeholder 2">
            <a:extLst>
              <a:ext uri="{FF2B5EF4-FFF2-40B4-BE49-F238E27FC236}">
                <a16:creationId xmlns:a16="http://schemas.microsoft.com/office/drawing/2014/main" id="{8723083F-41FD-C444-AF80-3EFC4B0C623F}"/>
              </a:ext>
            </a:extLst>
          </p:cNvPr>
          <p:cNvSpPr>
            <a:spLocks noGrp="1"/>
          </p:cNvSpPr>
          <p:nvPr>
            <p:ph type="body" sz="quarter" idx="11" hasCustomPrompt="1"/>
          </p:nvPr>
        </p:nvSpPr>
        <p:spPr>
          <a:xfrm>
            <a:off x="4434552" y="3429000"/>
            <a:ext cx="3848100" cy="1717158"/>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Tree>
    <p:extLst>
      <p:ext uri="{BB962C8B-B14F-4D97-AF65-F5344CB8AC3E}">
        <p14:creationId xmlns:p14="http://schemas.microsoft.com/office/powerpoint/2010/main" val="342719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Text Slide -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049A5F-1E5B-004E-B32B-3E3A243B74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851FDADF-4715-E54C-B58A-1EF306DAF7FF}"/>
              </a:ext>
            </a:extLst>
          </p:cNvPr>
          <p:cNvSpPr>
            <a:spLocks noGrp="1"/>
          </p:cNvSpPr>
          <p:nvPr>
            <p:ph type="title" hasCustomPrompt="1"/>
          </p:nvPr>
        </p:nvSpPr>
        <p:spPr>
          <a:xfrm>
            <a:off x="831851" y="1478090"/>
            <a:ext cx="9739897" cy="2852737"/>
          </a:xfrm>
        </p:spPr>
        <p:txBody>
          <a:bodyPr anchor="t">
            <a:normAutofit/>
          </a:bodyPr>
          <a:lstStyle>
            <a:lvl1pPr>
              <a:defRPr sz="7200" b="1">
                <a:solidFill>
                  <a:schemeClr val="bg1"/>
                </a:solidFill>
              </a:defRPr>
            </a:lvl1pPr>
          </a:lstStyle>
          <a:p>
            <a:r>
              <a:rPr lang="en-US"/>
              <a:t>Large body copy can go in this space</a:t>
            </a:r>
          </a:p>
        </p:txBody>
      </p:sp>
      <p:sp>
        <p:nvSpPr>
          <p:cNvPr id="10" name="TextBox 9">
            <a:extLst>
              <a:ext uri="{FF2B5EF4-FFF2-40B4-BE49-F238E27FC236}">
                <a16:creationId xmlns:a16="http://schemas.microsoft.com/office/drawing/2014/main" id="{05BC9BE1-0443-3F47-805C-37B94E0D6BE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4609331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Text Slide - Purp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2486D-1E5E-3C48-8798-E077EB18C0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1BEB5A0-E576-324D-ACF9-8A3018324F26}"/>
              </a:ext>
            </a:extLst>
          </p:cNvPr>
          <p:cNvSpPr>
            <a:spLocks noGrp="1"/>
          </p:cNvSpPr>
          <p:nvPr>
            <p:ph type="title" hasCustomPrompt="1"/>
          </p:nvPr>
        </p:nvSpPr>
        <p:spPr>
          <a:xfrm>
            <a:off x="831851" y="1478090"/>
            <a:ext cx="9691771" cy="2852737"/>
          </a:xfrm>
        </p:spPr>
        <p:txBody>
          <a:bodyPr anchor="t">
            <a:normAutofit/>
          </a:bodyPr>
          <a:lstStyle>
            <a:lvl1pPr>
              <a:defRPr sz="7200" b="1">
                <a:solidFill>
                  <a:schemeClr val="bg1"/>
                </a:solidFill>
              </a:defRPr>
            </a:lvl1pPr>
          </a:lstStyle>
          <a:p>
            <a:r>
              <a:rPr lang="en-US"/>
              <a:t>Large body copy can go in this space</a:t>
            </a:r>
          </a:p>
        </p:txBody>
      </p:sp>
      <p:sp>
        <p:nvSpPr>
          <p:cNvPr id="9" name="TextBox 8">
            <a:extLst>
              <a:ext uri="{FF2B5EF4-FFF2-40B4-BE49-F238E27FC236}">
                <a16:creationId xmlns:a16="http://schemas.microsoft.com/office/drawing/2014/main" id="{0D6F10A8-6C6E-6846-A66C-4452E0CD0AE8}"/>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6777492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rge Text Slide -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83790F-D6C4-B548-AC5F-C4E6A69E78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BDF210B-BCBB-DA41-8439-2569B00529A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tx2"/>
                </a:solidFill>
                <a:latin typeface="Century Gothic" panose="020B0502020202020204" pitchFamily="34" charset="0"/>
              </a:rPr>
              <a:t>‹#›</a:t>
            </a:fld>
            <a:endParaRPr lang="en-US" sz="3600" b="1">
              <a:solidFill>
                <a:schemeClr val="tx2"/>
              </a:solidFill>
              <a:latin typeface="Century Gothic" panose="020B0502020202020204" pitchFamily="34" charset="0"/>
            </a:endParaRPr>
          </a:p>
        </p:txBody>
      </p:sp>
      <p:sp>
        <p:nvSpPr>
          <p:cNvPr id="5" name="Title 1">
            <a:extLst>
              <a:ext uri="{FF2B5EF4-FFF2-40B4-BE49-F238E27FC236}">
                <a16:creationId xmlns:a16="http://schemas.microsoft.com/office/drawing/2014/main" id="{5B526A28-7E12-1D4A-A240-DC0B393E477D}"/>
              </a:ext>
            </a:extLst>
          </p:cNvPr>
          <p:cNvSpPr>
            <a:spLocks noGrp="1"/>
          </p:cNvSpPr>
          <p:nvPr>
            <p:ph type="title" hasCustomPrompt="1"/>
          </p:nvPr>
        </p:nvSpPr>
        <p:spPr>
          <a:xfrm>
            <a:off x="831851" y="1478090"/>
            <a:ext cx="9691771" cy="2852737"/>
          </a:xfrm>
        </p:spPr>
        <p:txBody>
          <a:bodyPr anchor="t">
            <a:normAutofit/>
          </a:bodyPr>
          <a:lstStyle>
            <a:lvl1pPr>
              <a:defRPr sz="7200" b="1">
                <a:solidFill>
                  <a:schemeClr val="tx2"/>
                </a:solidFill>
              </a:defRPr>
            </a:lvl1pPr>
          </a:lstStyle>
          <a:p>
            <a:r>
              <a:rPr lang="en-US"/>
              <a:t>Large body copy can go in this space</a:t>
            </a:r>
          </a:p>
        </p:txBody>
      </p:sp>
    </p:spTree>
    <p:extLst>
      <p:ext uri="{BB962C8B-B14F-4D97-AF65-F5344CB8AC3E}">
        <p14:creationId xmlns:p14="http://schemas.microsoft.com/office/powerpoint/2010/main" val="9266730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icture with Caption Slide">
    <p:spTree>
      <p:nvGrpSpPr>
        <p:cNvPr id="1" name=""/>
        <p:cNvGrpSpPr/>
        <p:nvPr/>
      </p:nvGrpSpPr>
      <p:grpSpPr>
        <a:xfrm>
          <a:off x="0" y="0"/>
          <a:ext cx="0" cy="0"/>
          <a:chOff x="0" y="0"/>
          <a:chExt cx="0" cy="0"/>
        </a:xfrm>
      </p:grpSpPr>
      <p:sp>
        <p:nvSpPr>
          <p:cNvPr id="13" name="Picture Placeholder 17">
            <a:extLst>
              <a:ext uri="{FF2B5EF4-FFF2-40B4-BE49-F238E27FC236}">
                <a16:creationId xmlns:a16="http://schemas.microsoft.com/office/drawing/2014/main" id="{DC6A49EA-D54F-B341-B61B-15DAC7A19537}"/>
              </a:ext>
            </a:extLst>
          </p:cNvPr>
          <p:cNvSpPr>
            <a:spLocks noGrp="1"/>
          </p:cNvSpPr>
          <p:nvPr>
            <p:ph type="pic" sz="quarter" idx="10"/>
          </p:nvPr>
        </p:nvSpPr>
        <p:spPr>
          <a:xfrm>
            <a:off x="1" y="0"/>
            <a:ext cx="12192000" cy="6858000"/>
          </a:xfrm>
        </p:spPr>
        <p:txBody>
          <a:bodyPr/>
          <a:lstStyle/>
          <a:p>
            <a:r>
              <a:rPr lang="en-US"/>
              <a:t>Click icon to add picture</a:t>
            </a:r>
          </a:p>
        </p:txBody>
      </p:sp>
      <p:sp>
        <p:nvSpPr>
          <p:cNvPr id="14" name="Content Placeholder 2">
            <a:extLst>
              <a:ext uri="{FF2B5EF4-FFF2-40B4-BE49-F238E27FC236}">
                <a16:creationId xmlns:a16="http://schemas.microsoft.com/office/drawing/2014/main" id="{E5B03BC3-4A21-6B47-9AEF-00343B4ABADC}"/>
              </a:ext>
            </a:extLst>
          </p:cNvPr>
          <p:cNvSpPr>
            <a:spLocks noGrp="1"/>
          </p:cNvSpPr>
          <p:nvPr>
            <p:ph sz="half" idx="1"/>
          </p:nvPr>
        </p:nvSpPr>
        <p:spPr>
          <a:xfrm>
            <a:off x="8554452" y="4634581"/>
            <a:ext cx="3380874" cy="1589756"/>
          </a:xfrm>
        </p:spPr>
        <p:txBody>
          <a:bodyPr>
            <a:normAutofit/>
          </a:bodyPr>
          <a:lstStyle>
            <a:lvl1pPr>
              <a:defRPr sz="1600" b="1">
                <a:solidFill>
                  <a:schemeClr val="bg1"/>
                </a:solidFill>
              </a:defRPr>
            </a:lvl1pPr>
            <a:lvl2pPr>
              <a:defRPr sz="1400" b="1">
                <a:solidFill>
                  <a:schemeClr val="bg1"/>
                </a:solidFill>
              </a:defRPr>
            </a:lvl2pPr>
            <a:lvl3pPr>
              <a:defRPr sz="1200" b="1">
                <a:solidFill>
                  <a:schemeClr val="bg1"/>
                </a:solidFill>
              </a:defRPr>
            </a:lvl3pPr>
            <a:lvl4pPr>
              <a:defRPr sz="1100" b="1">
                <a:solidFill>
                  <a:schemeClr val="bg1"/>
                </a:solidFill>
              </a:defRPr>
            </a:lvl4pPr>
            <a:lvl5pP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70E8F535-3DBB-CE4A-B4FE-65BDB880ABAE}"/>
              </a:ext>
            </a:extLst>
          </p:cNvPr>
          <p:cNvSpPr txBox="1"/>
          <p:nvPr userDrawn="1"/>
        </p:nvSpPr>
        <p:spPr>
          <a:xfrm>
            <a:off x="11550316" y="62243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
        <p:nvSpPr>
          <p:cNvPr id="8" name="Text Placeholder 2">
            <a:extLst>
              <a:ext uri="{FF2B5EF4-FFF2-40B4-BE49-F238E27FC236}">
                <a16:creationId xmlns:a16="http://schemas.microsoft.com/office/drawing/2014/main" id="{E23BD97D-26BB-7D4D-B8F9-AF76A7163D87}"/>
              </a:ext>
            </a:extLst>
          </p:cNvPr>
          <p:cNvSpPr>
            <a:spLocks noGrp="1"/>
          </p:cNvSpPr>
          <p:nvPr>
            <p:ph type="body" sz="quarter" idx="11" hasCustomPrompt="1"/>
          </p:nvPr>
        </p:nvSpPr>
        <p:spPr>
          <a:xfrm>
            <a:off x="1170357" y="2275996"/>
            <a:ext cx="3848100" cy="1881335"/>
          </a:xfrm>
          <a:solidFill>
            <a:srgbClr val="FFFF00"/>
          </a:solidFill>
        </p:spPr>
        <p:txBody>
          <a:bodyPr>
            <a:normAutofit/>
          </a:bodyPr>
          <a:lstStyle>
            <a:lvl1pPr marL="0" indent="0" algn="ctr">
              <a:buNone/>
              <a:defRPr sz="1600"/>
            </a:lvl1pPr>
          </a:lstStyle>
          <a:p>
            <a:pPr lvl="0"/>
            <a:r>
              <a:rPr lang="en-US"/>
              <a:t>BEFORE USING THIS SLIDE, COLLECT THE ASSET NEEDED FROM THE FINAL 2 SLIDES OF THIS TEMPLATE. YOUR IMAGE WILL NOT PLACE CORRECTLY UNTIL THIS ASSET IS PLACED. DELETE THIS TEXT BOX WHEN DONE</a:t>
            </a:r>
          </a:p>
        </p:txBody>
      </p:sp>
      <p:sp>
        <p:nvSpPr>
          <p:cNvPr id="9" name="TextBox 8">
            <a:extLst>
              <a:ext uri="{FF2B5EF4-FFF2-40B4-BE49-F238E27FC236}">
                <a16:creationId xmlns:a16="http://schemas.microsoft.com/office/drawing/2014/main" id="{0D34FFBB-A7D2-104B-A9E8-C04848D97342}"/>
              </a:ext>
            </a:extLst>
          </p:cNvPr>
          <p:cNvSpPr txBox="1"/>
          <p:nvPr userDrawn="1"/>
        </p:nvSpPr>
        <p:spPr>
          <a:xfrm>
            <a:off x="11702716" y="6376737"/>
            <a:ext cx="641684" cy="1200329"/>
          </a:xfrm>
          <a:prstGeom prst="rect">
            <a:avLst/>
          </a:prstGeom>
          <a:noFill/>
        </p:spPr>
        <p:txBody>
          <a:bodyPr wrap="square" rtlCol="0">
            <a:spAutoFit/>
          </a:bodyPr>
          <a:lstStyle/>
          <a:p>
            <a:fld id="{F565C2C0-DD37-6E40-A56D-25D39EE04270}" type="slidenum">
              <a:rPr lang="en-US" sz="3600" b="1" smtClean="0">
                <a:solidFill>
                  <a:schemeClr val="bg1"/>
                </a:solidFill>
                <a:latin typeface="Century Gothic" panose="020B0502020202020204" pitchFamily="34" charset="0"/>
              </a:rPr>
              <a:t>‹#›</a:t>
            </a:fld>
            <a:endParaRPr lang="en-US" sz="3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869592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Ass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407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1 w/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4DF617-9767-9949-A83E-F661E0F2ED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438021-899D-3D40-ACAA-79F855D5A9CA}"/>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
        <p:nvSpPr>
          <p:cNvPr id="10" name="Picture Placeholder 9">
            <a:extLst>
              <a:ext uri="{FF2B5EF4-FFF2-40B4-BE49-F238E27FC236}">
                <a16:creationId xmlns:a16="http://schemas.microsoft.com/office/drawing/2014/main" id="{626D06C9-712D-114F-A03C-84CA91FFA2C2}"/>
              </a:ext>
            </a:extLst>
          </p:cNvPr>
          <p:cNvSpPr>
            <a:spLocks noGrp="1"/>
          </p:cNvSpPr>
          <p:nvPr>
            <p:ph type="pic" sz="quarter" idx="10"/>
          </p:nvPr>
        </p:nvSpPr>
        <p:spPr>
          <a:xfrm>
            <a:off x="7924800" y="2101516"/>
            <a:ext cx="5794734" cy="5807242"/>
          </a:xfrm>
          <a:prstGeom prst="ellipse">
            <a:avLst/>
          </a:prstGeom>
        </p:spPr>
        <p:txBody>
          <a:bodyPr/>
          <a:lstStyle>
            <a:lvl1pPr marL="0" indent="0">
              <a:buNone/>
              <a:defRPr/>
            </a:lvl1pPr>
          </a:lstStyle>
          <a:p>
            <a:r>
              <a:rPr lang="en-US"/>
              <a:t>Click icon to add picture</a:t>
            </a:r>
          </a:p>
        </p:txBody>
      </p:sp>
      <p:sp>
        <p:nvSpPr>
          <p:cNvPr id="13" name="TextBox 12">
            <a:extLst>
              <a:ext uri="{FF2B5EF4-FFF2-40B4-BE49-F238E27FC236}">
                <a16:creationId xmlns:a16="http://schemas.microsoft.com/office/drawing/2014/main" id="{FF702A45-99D8-5B4E-A4D7-BB3F91D0F1FA}"/>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Tree>
    <p:extLst>
      <p:ext uri="{BB962C8B-B14F-4D97-AF65-F5344CB8AC3E}">
        <p14:creationId xmlns:p14="http://schemas.microsoft.com/office/powerpoint/2010/main" val="300187964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F07E8-B1F3-1143-AA8F-D32645CAC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6391259-F1F2-1A43-8101-8AE5B8CE0C9E}"/>
              </a:ext>
            </a:extLst>
          </p:cNvPr>
          <p:cNvSpPr txBox="1"/>
          <p:nvPr userDrawn="1"/>
        </p:nvSpPr>
        <p:spPr>
          <a:xfrm>
            <a:off x="11550316" y="6224337"/>
            <a:ext cx="641684" cy="369332"/>
          </a:xfrm>
          <a:prstGeom prst="rect">
            <a:avLst/>
          </a:prstGeom>
          <a:noFill/>
        </p:spPr>
        <p:txBody>
          <a:bodyPr wrap="square" rtlCol="0">
            <a:spAutoFit/>
          </a:bodyPr>
          <a:lstStyle/>
          <a:p>
            <a:fld id="{F565C2C0-DD37-6E40-A56D-25D39EE04270}" type="slidenum">
              <a:rPr lang="en-US" b="1" smtClean="0">
                <a:solidFill>
                  <a:schemeClr val="bg1"/>
                </a:solidFill>
              </a:rPr>
              <a:t>‹#›</a:t>
            </a:fld>
            <a:endParaRPr lang="en-US" b="1">
              <a:solidFill>
                <a:schemeClr val="bg1"/>
              </a:solidFill>
            </a:endParaRPr>
          </a:p>
        </p:txBody>
      </p:sp>
      <p:sp>
        <p:nvSpPr>
          <p:cNvPr id="9" name="Title 1">
            <a:extLst>
              <a:ext uri="{FF2B5EF4-FFF2-40B4-BE49-F238E27FC236}">
                <a16:creationId xmlns:a16="http://schemas.microsoft.com/office/drawing/2014/main" id="{8AF003B1-E8D5-EB40-9346-EEC09117363F}"/>
              </a:ext>
            </a:extLst>
          </p:cNvPr>
          <p:cNvSpPr>
            <a:spLocks noGrp="1"/>
          </p:cNvSpPr>
          <p:nvPr>
            <p:ph type="title" hasCustomPrompt="1"/>
          </p:nvPr>
        </p:nvSpPr>
        <p:spPr>
          <a:xfrm>
            <a:off x="831850" y="-558006"/>
            <a:ext cx="10515600" cy="2852737"/>
          </a:xfrm>
        </p:spPr>
        <p:txBody>
          <a:bodyPr anchor="b"/>
          <a:lstStyle>
            <a:lvl1pPr>
              <a:defRPr sz="6000" b="1">
                <a:solidFill>
                  <a:schemeClr val="bg1"/>
                </a:solidFill>
              </a:defRPr>
            </a:lvl1pPr>
          </a:lstStyle>
          <a:p>
            <a:r>
              <a:rPr lang="en-US"/>
              <a:t>Divider Headline</a:t>
            </a:r>
          </a:p>
        </p:txBody>
      </p:sp>
    </p:spTree>
    <p:extLst>
      <p:ext uri="{BB962C8B-B14F-4D97-AF65-F5344CB8AC3E}">
        <p14:creationId xmlns:p14="http://schemas.microsoft.com/office/powerpoint/2010/main" val="990294670"/>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theme" Target="../theme/theme2.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476250"/>
            <a:ext cx="10502900" cy="1143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619250"/>
            <a:ext cx="10502900" cy="46037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44548" y="6540500"/>
            <a:ext cx="296556" cy="287258"/>
          </a:xfrm>
          <a:prstGeom prst="rect">
            <a:avLst/>
          </a:prstGeom>
          <a:ln w="12700">
            <a:miter lim="400000"/>
          </a:ln>
        </p:spPr>
        <p:txBody>
          <a:bodyPr wrap="none" lIns="50800" tIns="50800" rIns="50800" bIns="50800">
            <a:spAutoFit/>
          </a:bodyPr>
          <a:lstStyle>
            <a:lvl1pPr algn="ctr">
              <a:lnSpc>
                <a:spcPct val="100000"/>
              </a:lnSpc>
              <a:defRPr sz="1200" i="0" cap="none" spc="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031877691"/>
      </p:ext>
    </p:extLst>
  </p:cSld>
  <p:clrMap bg1="dk1" tx1="lt1" bg2="dk2" tx2="lt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750"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Lst>
  <p:transition spd="med"/>
  <p:txStyles>
    <p:titleStyle>
      <a:lvl1pPr marL="0" marR="0" indent="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1pPr>
      <a:lvl2pPr marL="0" marR="0" indent="1143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2pPr>
      <a:lvl3pPr marL="0" marR="0" indent="2286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3pPr>
      <a:lvl4pPr marL="0" marR="0" indent="3429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4pPr>
      <a:lvl5pPr marL="0" marR="0" indent="4572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5pPr>
      <a:lvl6pPr marL="0" marR="0" indent="5715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6pPr>
      <a:lvl7pPr marL="0" marR="0" indent="6858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7pPr>
      <a:lvl8pPr marL="0" marR="0" indent="8001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8pPr>
      <a:lvl9pPr marL="0" marR="0" indent="914400" algn="l" defTabSz="457200" rtl="0" latinLnBrk="0">
        <a:lnSpc>
          <a:spcPct val="80000"/>
        </a:lnSpc>
        <a:spcBef>
          <a:spcPts val="0"/>
        </a:spcBef>
        <a:spcAft>
          <a:spcPts val="0"/>
        </a:spcAft>
        <a:buClrTx/>
        <a:buSzTx/>
        <a:buFontTx/>
        <a:buNone/>
        <a:tabLst/>
        <a:defRPr sz="4500" b="1" i="0" u="none" strike="noStrike" cap="none" spc="0" baseline="11111">
          <a:solidFill>
            <a:srgbClr val="212121"/>
          </a:solidFill>
          <a:uFillTx/>
          <a:latin typeface="+mn-lt"/>
          <a:ea typeface="+mn-ea"/>
          <a:cs typeface="+mn-cs"/>
          <a:sym typeface="Aileron-Bold"/>
        </a:defRPr>
      </a:lvl9pPr>
    </p:titleStyle>
    <p:bodyStyle>
      <a:lvl1pPr marL="134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1pPr>
      <a:lvl2pPr marL="4518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2pPr>
      <a:lvl3pPr marL="769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3pPr>
      <a:lvl4pPr marL="10868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4pPr>
      <a:lvl5pPr marL="1404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5pPr>
      <a:lvl6pPr marL="17218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6pPr>
      <a:lvl7pPr marL="2039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7pPr>
      <a:lvl8pPr marL="23568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8pPr>
      <a:lvl9pPr marL="2674327" marR="0" indent="-134327" algn="l" defTabSz="412750" latinLnBrk="0">
        <a:lnSpc>
          <a:spcPct val="160000"/>
        </a:lnSpc>
        <a:spcBef>
          <a:spcPts val="2600"/>
        </a:spcBef>
        <a:spcAft>
          <a:spcPts val="0"/>
        </a:spcAft>
        <a:buClrTx/>
        <a:buSzPct val="75000"/>
        <a:buFontTx/>
        <a:buChar char="•"/>
        <a:tabLst/>
        <a:defRPr sz="1100" b="0" i="0" u="none" strike="noStrike" cap="none" spc="0" baseline="0">
          <a:solidFill>
            <a:srgbClr val="424242"/>
          </a:solidFill>
          <a:uFillTx/>
          <a:latin typeface="Aileron-Regular"/>
          <a:ea typeface="Aileron-Regular"/>
          <a:cs typeface="Aileron-Regular"/>
          <a:sym typeface="Aileron-Regular"/>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262" tIns="45630" rIns="91262" bIns="4563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262" tIns="45630" rIns="91262" bIns="4563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0"/>
            <a:ext cx="2844800" cy="365125"/>
          </a:xfrm>
          <a:prstGeom prst="rect">
            <a:avLst/>
          </a:prstGeom>
        </p:spPr>
        <p:txBody>
          <a:bodyPr vert="horz" lIns="91262" tIns="45630" rIns="91262" bIns="45630" rtlCol="0" anchor="ctr"/>
          <a:lstStyle>
            <a:lvl1pPr algn="l">
              <a:defRPr sz="1200">
                <a:solidFill>
                  <a:schemeClr val="tx1">
                    <a:tint val="75000"/>
                  </a:schemeClr>
                </a:solidFill>
                <a:latin typeface="Century Gothic" panose="020B0502020202020204" pitchFamily="34" charset="0"/>
              </a:defRPr>
            </a:lvl1pPr>
          </a:lstStyle>
          <a:p>
            <a:fld id="{6AC5764E-B445-6945-A445-F7185AC77655}" type="datetimeFigureOut">
              <a:rPr lang="en-US" smtClean="0">
                <a:solidFill>
                  <a:prstClr val="black">
                    <a:tint val="75000"/>
                  </a:prstClr>
                </a:solidFill>
              </a:rPr>
              <a:pPr/>
              <a:t>1/22/2025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0"/>
            <a:ext cx="3860800" cy="365125"/>
          </a:xfrm>
          <a:prstGeom prst="rect">
            <a:avLst/>
          </a:prstGeom>
        </p:spPr>
        <p:txBody>
          <a:bodyPr vert="horz" lIns="91262" tIns="45630" rIns="91262" bIns="45630" rtlCol="0" anchor="ctr"/>
          <a:lstStyle>
            <a:lvl1pPr algn="ctr">
              <a:defRPr sz="1200">
                <a:solidFill>
                  <a:schemeClr val="tx1">
                    <a:tint val="75000"/>
                  </a:schemeClr>
                </a:solidFill>
                <a:latin typeface="Century Gothic" panose="020B0502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0"/>
            <a:ext cx="2844800" cy="365125"/>
          </a:xfrm>
          <a:prstGeom prst="rect">
            <a:avLst/>
          </a:prstGeom>
        </p:spPr>
        <p:txBody>
          <a:bodyPr vert="horz" lIns="91262" tIns="45630" rIns="91262" bIns="45630" rtlCol="0" anchor="ctr"/>
          <a:lstStyle>
            <a:lvl1pPr algn="r">
              <a:defRPr sz="1200">
                <a:solidFill>
                  <a:schemeClr val="tx1">
                    <a:tint val="75000"/>
                  </a:schemeClr>
                </a:solidFill>
                <a:latin typeface="Century Gothic" panose="020B0502020202020204" pitchFamily="34" charset="0"/>
              </a:defRPr>
            </a:lvl1pPr>
          </a:lstStyle>
          <a:p>
            <a:fld id="{A18064ED-4E61-3442-A0DD-637B4EF28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25376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Lst>
  <p:txStyles>
    <p:titleStyle>
      <a:lvl1pPr algn="ctr" defTabSz="456303"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226" indent="-342226" algn="l" defTabSz="456303" rtl="0" eaLnBrk="1" latinLnBrk="0" hangingPunct="1">
        <a:spcBef>
          <a:spcPct val="20000"/>
        </a:spcBef>
        <a:buFont typeface="Arial"/>
        <a:buChar char="•"/>
        <a:defRPr sz="3200" kern="1200">
          <a:solidFill>
            <a:schemeClr val="tx1"/>
          </a:solidFill>
          <a:latin typeface="Century Gothic" panose="020B0502020202020204" pitchFamily="34" charset="0"/>
          <a:ea typeface="+mn-ea"/>
          <a:cs typeface="+mn-cs"/>
        </a:defRPr>
      </a:lvl1pPr>
      <a:lvl2pPr marL="741481" indent="-285189" algn="l" defTabSz="456303" rtl="0" eaLnBrk="1" latinLnBrk="0" hangingPunct="1">
        <a:spcBef>
          <a:spcPct val="20000"/>
        </a:spcBef>
        <a:buFont typeface="Arial"/>
        <a:buChar char="–"/>
        <a:defRPr sz="2800" kern="1200">
          <a:solidFill>
            <a:schemeClr val="tx1"/>
          </a:solidFill>
          <a:latin typeface="Century Gothic" panose="020B0502020202020204" pitchFamily="34" charset="0"/>
          <a:ea typeface="+mn-ea"/>
          <a:cs typeface="+mn-cs"/>
        </a:defRPr>
      </a:lvl2pPr>
      <a:lvl3pPr marL="1140748" indent="-228152" algn="l" defTabSz="456303" rtl="0" eaLnBrk="1" latinLnBrk="0" hangingPunct="1">
        <a:spcBef>
          <a:spcPct val="20000"/>
        </a:spcBef>
        <a:buFont typeface="Arial"/>
        <a:buChar char="•"/>
        <a:defRPr sz="2400" kern="1200">
          <a:solidFill>
            <a:schemeClr val="tx1"/>
          </a:solidFill>
          <a:latin typeface="Century Gothic" panose="020B0502020202020204" pitchFamily="34" charset="0"/>
          <a:ea typeface="+mn-ea"/>
          <a:cs typeface="+mn-cs"/>
        </a:defRPr>
      </a:lvl3pPr>
      <a:lvl4pPr marL="1597052" indent="-228152" algn="l" defTabSz="456303"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4pPr>
      <a:lvl5pPr marL="2053354" indent="-228152" algn="l" defTabSz="456303"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5pPr>
      <a:lvl6pPr marL="2509658" indent="-228152" algn="l" defTabSz="456303" rtl="0" eaLnBrk="1" latinLnBrk="0" hangingPunct="1">
        <a:spcBef>
          <a:spcPct val="20000"/>
        </a:spcBef>
        <a:buFont typeface="Arial"/>
        <a:buChar char="•"/>
        <a:defRPr sz="2000" kern="1200">
          <a:solidFill>
            <a:schemeClr val="tx1"/>
          </a:solidFill>
          <a:latin typeface="+mn-lt"/>
          <a:ea typeface="+mn-ea"/>
          <a:cs typeface="+mn-cs"/>
        </a:defRPr>
      </a:lvl6pPr>
      <a:lvl7pPr marL="2965954" indent="-228152" algn="l" defTabSz="456303" rtl="0" eaLnBrk="1" latinLnBrk="0" hangingPunct="1">
        <a:spcBef>
          <a:spcPct val="20000"/>
        </a:spcBef>
        <a:buFont typeface="Arial"/>
        <a:buChar char="•"/>
        <a:defRPr sz="2000" kern="1200">
          <a:solidFill>
            <a:schemeClr val="tx1"/>
          </a:solidFill>
          <a:latin typeface="+mn-lt"/>
          <a:ea typeface="+mn-ea"/>
          <a:cs typeface="+mn-cs"/>
        </a:defRPr>
      </a:lvl7pPr>
      <a:lvl8pPr marL="3422256" indent="-228152" algn="l" defTabSz="456303" rtl="0" eaLnBrk="1" latinLnBrk="0" hangingPunct="1">
        <a:spcBef>
          <a:spcPct val="20000"/>
        </a:spcBef>
        <a:buFont typeface="Arial"/>
        <a:buChar char="•"/>
        <a:defRPr sz="2000" kern="1200">
          <a:solidFill>
            <a:schemeClr val="tx1"/>
          </a:solidFill>
          <a:latin typeface="+mn-lt"/>
          <a:ea typeface="+mn-ea"/>
          <a:cs typeface="+mn-cs"/>
        </a:defRPr>
      </a:lvl8pPr>
      <a:lvl9pPr marL="3878556" indent="-228152" algn="l" defTabSz="45630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03" rtl="0" eaLnBrk="1" latinLnBrk="0" hangingPunct="1">
        <a:defRPr sz="1800" kern="1200">
          <a:solidFill>
            <a:schemeClr val="tx1"/>
          </a:solidFill>
          <a:latin typeface="+mn-lt"/>
          <a:ea typeface="+mn-ea"/>
          <a:cs typeface="+mn-cs"/>
        </a:defRPr>
      </a:lvl1pPr>
      <a:lvl2pPr marL="456303" algn="l" defTabSz="456303" rtl="0" eaLnBrk="1" latinLnBrk="0" hangingPunct="1">
        <a:defRPr sz="1800" kern="1200">
          <a:solidFill>
            <a:schemeClr val="tx1"/>
          </a:solidFill>
          <a:latin typeface="+mn-lt"/>
          <a:ea typeface="+mn-ea"/>
          <a:cs typeface="+mn-cs"/>
        </a:defRPr>
      </a:lvl2pPr>
      <a:lvl3pPr marL="912606" algn="l" defTabSz="456303" rtl="0" eaLnBrk="1" latinLnBrk="0" hangingPunct="1">
        <a:defRPr sz="1800" kern="1200">
          <a:solidFill>
            <a:schemeClr val="tx1"/>
          </a:solidFill>
          <a:latin typeface="+mn-lt"/>
          <a:ea typeface="+mn-ea"/>
          <a:cs typeface="+mn-cs"/>
        </a:defRPr>
      </a:lvl3pPr>
      <a:lvl4pPr marL="1368904" algn="l" defTabSz="456303" rtl="0" eaLnBrk="1" latinLnBrk="0" hangingPunct="1">
        <a:defRPr sz="1800" kern="1200">
          <a:solidFill>
            <a:schemeClr val="tx1"/>
          </a:solidFill>
          <a:latin typeface="+mn-lt"/>
          <a:ea typeface="+mn-ea"/>
          <a:cs typeface="+mn-cs"/>
        </a:defRPr>
      </a:lvl4pPr>
      <a:lvl5pPr marL="1825206" algn="l" defTabSz="456303" rtl="0" eaLnBrk="1" latinLnBrk="0" hangingPunct="1">
        <a:defRPr sz="1800" kern="1200">
          <a:solidFill>
            <a:schemeClr val="tx1"/>
          </a:solidFill>
          <a:latin typeface="+mn-lt"/>
          <a:ea typeface="+mn-ea"/>
          <a:cs typeface="+mn-cs"/>
        </a:defRPr>
      </a:lvl5pPr>
      <a:lvl6pPr marL="2281503" algn="l" defTabSz="456303" rtl="0" eaLnBrk="1" latinLnBrk="0" hangingPunct="1">
        <a:defRPr sz="1800" kern="1200">
          <a:solidFill>
            <a:schemeClr val="tx1"/>
          </a:solidFill>
          <a:latin typeface="+mn-lt"/>
          <a:ea typeface="+mn-ea"/>
          <a:cs typeface="+mn-cs"/>
        </a:defRPr>
      </a:lvl6pPr>
      <a:lvl7pPr marL="2737809" algn="l" defTabSz="456303" rtl="0" eaLnBrk="1" latinLnBrk="0" hangingPunct="1">
        <a:defRPr sz="1800" kern="1200">
          <a:solidFill>
            <a:schemeClr val="tx1"/>
          </a:solidFill>
          <a:latin typeface="+mn-lt"/>
          <a:ea typeface="+mn-ea"/>
          <a:cs typeface="+mn-cs"/>
        </a:defRPr>
      </a:lvl7pPr>
      <a:lvl8pPr marL="3194106" algn="l" defTabSz="456303" rtl="0" eaLnBrk="1" latinLnBrk="0" hangingPunct="1">
        <a:defRPr sz="1800" kern="1200">
          <a:solidFill>
            <a:schemeClr val="tx1"/>
          </a:solidFill>
          <a:latin typeface="+mn-lt"/>
          <a:ea typeface="+mn-ea"/>
          <a:cs typeface="+mn-cs"/>
        </a:defRPr>
      </a:lvl8pPr>
      <a:lvl9pPr marL="3650407" algn="l" defTabSz="4563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2.svg"/><Relationship Id="rId5" Type="http://schemas.openxmlformats.org/officeDocument/2006/relationships/image" Target="../media/image11.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4.jpeg"/><Relationship Id="rId2" Type="http://schemas.openxmlformats.org/officeDocument/2006/relationships/slideLayout" Target="../slideLayouts/slideLayout1.xml"/><Relationship Id="rId1" Type="http://schemas.openxmlformats.org/officeDocument/2006/relationships/video" Target="https://www.youtube.com/embed/TeRAjEdM-Og?feature=oembed" TargetMode="Externa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png"/><Relationship Id="rId7" Type="http://schemas.openxmlformats.org/officeDocument/2006/relationships/image" Target="../media/image52.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23.png"/><Relationship Id="rId7"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11.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39.png"/><Relationship Id="rId10" Type="http://schemas.openxmlformats.org/officeDocument/2006/relationships/image" Target="../media/image65.png"/><Relationship Id="rId4" Type="http://schemas.openxmlformats.org/officeDocument/2006/relationships/image" Target="../media/image11.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7.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video" Target="https://player.vimeo.com/video/1040525211?h=52617e76e5&amp;amp;app_id=122963" TargetMode="Externa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70.jpeg"/><Relationship Id="rId4" Type="http://schemas.openxmlformats.org/officeDocument/2006/relationships/image" Target="../media/image69.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23.png"/><Relationship Id="rId7"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27.png"/><Relationship Id="rId10" Type="http://schemas.openxmlformats.org/officeDocument/2006/relationships/image" Target="../media/image74.jpeg"/><Relationship Id="rId4" Type="http://schemas.openxmlformats.org/officeDocument/2006/relationships/image" Target="../media/image11.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3.png"/><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jpeg"/><Relationship Id="rId5" Type="http://schemas.openxmlformats.org/officeDocument/2006/relationships/image" Target="../media/image27.png"/><Relationship Id="rId10" Type="http://schemas.openxmlformats.org/officeDocument/2006/relationships/image" Target="../media/image31.jpeg"/><Relationship Id="rId4" Type="http://schemas.openxmlformats.org/officeDocument/2006/relationships/image" Target="../media/image11.png"/><Relationship Id="rId9" Type="http://schemas.openxmlformats.org/officeDocument/2006/relationships/image" Target="../media/image30.jpe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3.png"/><Relationship Id="rId7"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7.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3.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notesSlide" Target="../notesSlides/notesSlide9.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video" Target="https://www.youtube.com/embed/ceMaqIc1Zz4?feature=oembed" TargetMode="Externa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rgbClr val="F33A30"/>
        </a:solidFill>
        <a:effectLst/>
      </p:bgPr>
    </p:bg>
    <p:spTree>
      <p:nvGrpSpPr>
        <p:cNvPr id="1" name=""/>
        <p:cNvGrpSpPr/>
        <p:nvPr/>
      </p:nvGrpSpPr>
      <p:grpSpPr>
        <a:xfrm>
          <a:off x="0" y="0"/>
          <a:ext cx="0" cy="0"/>
          <a:chOff x="0" y="0"/>
          <a:chExt cx="0" cy="0"/>
        </a:xfrm>
      </p:grpSpPr>
      <p:pic>
        <p:nvPicPr>
          <p:cNvPr id="21" name="Picture 20" descr="A red and black wavy lines&#10;&#10;Description automatically generated">
            <a:extLst>
              <a:ext uri="{FF2B5EF4-FFF2-40B4-BE49-F238E27FC236}">
                <a16:creationId xmlns:a16="http://schemas.microsoft.com/office/drawing/2014/main" id="{769C902D-6CF1-3E4C-1482-AD36B06F616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9579469" y="0"/>
            <a:ext cx="2647950" cy="6858000"/>
          </a:xfrm>
          <a:prstGeom prst="rect">
            <a:avLst/>
          </a:prstGeom>
        </p:spPr>
      </p:pic>
      <p:pic>
        <p:nvPicPr>
          <p:cNvPr id="3" name="ArtsWave_Logo_1Color_White.png" descr="ArtsWave_Logo_1Color_White.png">
            <a:extLst>
              <a:ext uri="{FF2B5EF4-FFF2-40B4-BE49-F238E27FC236}">
                <a16:creationId xmlns:a16="http://schemas.microsoft.com/office/drawing/2014/main" id="{8B3E188E-B9FC-D4E1-855C-BA443A7425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513" y="6176866"/>
            <a:ext cx="717215" cy="452477"/>
          </a:xfrm>
          <a:prstGeom prst="rect">
            <a:avLst/>
          </a:prstGeom>
          <a:ln w="12700">
            <a:miter lim="400000"/>
          </a:ln>
        </p:spPr>
      </p:pic>
      <p:pic>
        <p:nvPicPr>
          <p:cNvPr id="4" name="Picture 3" descr="A red silhouette of a building&#10;&#10;Description automatically generated">
            <a:extLst>
              <a:ext uri="{FF2B5EF4-FFF2-40B4-BE49-F238E27FC236}">
                <a16:creationId xmlns:a16="http://schemas.microsoft.com/office/drawing/2014/main" id="{23971EDE-848F-AF40-B478-7584C358B1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7543" y="1292491"/>
            <a:ext cx="1177986" cy="1235138"/>
          </a:xfrm>
          <a:prstGeom prst="rect">
            <a:avLst/>
          </a:prstGeom>
        </p:spPr>
      </p:pic>
      <p:pic>
        <p:nvPicPr>
          <p:cNvPr id="14" name="Picture 13" descr="A stadium plan with many seats&#10;&#10;Description automatically generated with medium confidence">
            <a:extLst>
              <a:ext uri="{FF2B5EF4-FFF2-40B4-BE49-F238E27FC236}">
                <a16:creationId xmlns:a16="http://schemas.microsoft.com/office/drawing/2014/main" id="{F630979D-D426-F7A5-F48B-CA3CB507BA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42303" y="4449933"/>
            <a:ext cx="1819369" cy="1612983"/>
          </a:xfrm>
          <a:prstGeom prst="rect">
            <a:avLst/>
          </a:prstGeom>
        </p:spPr>
      </p:pic>
      <p:pic>
        <p:nvPicPr>
          <p:cNvPr id="15" name="Picture 14" descr="A red bridge and buildings&#10;&#10;Description automatically generated">
            <a:extLst>
              <a:ext uri="{FF2B5EF4-FFF2-40B4-BE49-F238E27FC236}">
                <a16:creationId xmlns:a16="http://schemas.microsoft.com/office/drawing/2014/main" id="{81A34D96-3E8D-B9FE-CE75-4C7E9805B0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99718">
            <a:off x="11929415" y="-2712846"/>
            <a:ext cx="3985899" cy="2079599"/>
          </a:xfrm>
          <a:prstGeom prst="rect">
            <a:avLst/>
          </a:prstGeom>
        </p:spPr>
      </p:pic>
      <p:pic>
        <p:nvPicPr>
          <p:cNvPr id="16" name="Picture 15" descr="A red and black wavy lines&#10;&#10;Description automatically generated">
            <a:extLst>
              <a:ext uri="{FF2B5EF4-FFF2-40B4-BE49-F238E27FC236}">
                <a16:creationId xmlns:a16="http://schemas.microsoft.com/office/drawing/2014/main" id="{9CF927AA-8539-97AE-5AAE-5931D7FD3F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1070321">
            <a:off x="13225151" y="3155052"/>
            <a:ext cx="4670665" cy="4311872"/>
          </a:xfrm>
          <a:prstGeom prst="rect">
            <a:avLst/>
          </a:prstGeom>
        </p:spPr>
      </p:pic>
      <p:pic>
        <p:nvPicPr>
          <p:cNvPr id="18" name="Picture 17" descr="A red location marker on a black background&#10;&#10;Description automatically generated">
            <a:extLst>
              <a:ext uri="{FF2B5EF4-FFF2-40B4-BE49-F238E27FC236}">
                <a16:creationId xmlns:a16="http://schemas.microsoft.com/office/drawing/2014/main" id="{DD6853BB-A4FC-9C6C-1FA4-E4CC4FD82F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64528" y="3303024"/>
            <a:ext cx="432416" cy="582531"/>
          </a:xfrm>
          <a:prstGeom prst="rect">
            <a:avLst/>
          </a:prstGeom>
        </p:spPr>
      </p:pic>
      <p:pic>
        <p:nvPicPr>
          <p:cNvPr id="19" name="Picture 18" descr="A red location marker on a black background&#10;&#10;Description automatically generated">
            <a:extLst>
              <a:ext uri="{FF2B5EF4-FFF2-40B4-BE49-F238E27FC236}">
                <a16:creationId xmlns:a16="http://schemas.microsoft.com/office/drawing/2014/main" id="{EDAD1B1D-74C2-B871-BBA5-8CDBC7DE265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422323">
            <a:off x="9849220" y="828424"/>
            <a:ext cx="295079" cy="397517"/>
          </a:xfrm>
          <a:prstGeom prst="rect">
            <a:avLst/>
          </a:prstGeom>
        </p:spPr>
      </p:pic>
      <p:pic>
        <p:nvPicPr>
          <p:cNvPr id="23" name="Picture 22" descr="A red cross on a black background&#10;&#10;Description automatically generated">
            <a:extLst>
              <a:ext uri="{FF2B5EF4-FFF2-40B4-BE49-F238E27FC236}">
                <a16:creationId xmlns:a16="http://schemas.microsoft.com/office/drawing/2014/main" id="{DBC13BFE-77D4-F4EC-B31D-5F03B29563E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V="1">
            <a:off x="10459017" y="2801984"/>
            <a:ext cx="176185" cy="176284"/>
          </a:xfrm>
          <a:prstGeom prst="rect">
            <a:avLst/>
          </a:prstGeom>
        </p:spPr>
      </p:pic>
      <p:pic>
        <p:nvPicPr>
          <p:cNvPr id="24" name="Picture 23" descr="A red cross on a black background&#10;&#10;Description automatically generated">
            <a:extLst>
              <a:ext uri="{FF2B5EF4-FFF2-40B4-BE49-F238E27FC236}">
                <a16:creationId xmlns:a16="http://schemas.microsoft.com/office/drawing/2014/main" id="{077D7D94-0031-1259-9E4C-8746C9E722E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85431" y="5722901"/>
            <a:ext cx="339824" cy="340015"/>
          </a:xfrm>
          <a:prstGeom prst="rect">
            <a:avLst/>
          </a:prstGeom>
        </p:spPr>
      </p:pic>
      <p:pic>
        <p:nvPicPr>
          <p:cNvPr id="25" name="Picture 24" descr="A red cross on a black background&#10;&#10;Description automatically generated">
            <a:extLst>
              <a:ext uri="{FF2B5EF4-FFF2-40B4-BE49-F238E27FC236}">
                <a16:creationId xmlns:a16="http://schemas.microsoft.com/office/drawing/2014/main" id="{0FEDD49B-390D-E6DB-7CDB-38763820D0B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V="1">
            <a:off x="9345813" y="260847"/>
            <a:ext cx="176185" cy="176284"/>
          </a:xfrm>
          <a:prstGeom prst="rect">
            <a:avLst/>
          </a:prstGeom>
        </p:spPr>
      </p:pic>
      <p:sp>
        <p:nvSpPr>
          <p:cNvPr id="26" name="SUBHEAD">
            <a:extLst>
              <a:ext uri="{FF2B5EF4-FFF2-40B4-BE49-F238E27FC236}">
                <a16:creationId xmlns:a16="http://schemas.microsoft.com/office/drawing/2014/main" id="{67A5D22E-8EEA-D94A-BB53-B4C4BA4B8A9E}"/>
              </a:ext>
            </a:extLst>
          </p:cNvPr>
          <p:cNvSpPr txBox="1"/>
          <p:nvPr/>
        </p:nvSpPr>
        <p:spPr>
          <a:xfrm>
            <a:off x="734883" y="2742093"/>
            <a:ext cx="9724134" cy="321498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lstStyle>
            <a:lvl1pPr>
              <a:defRPr i="0">
                <a:solidFill>
                  <a:srgbClr val="FFFFFF"/>
                </a:solidFill>
                <a:latin typeface="Century Gothic"/>
                <a:ea typeface="Century Gothic"/>
                <a:cs typeface="Century Gothic"/>
                <a:sym typeface="Century Gothic"/>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tx1"/>
                </a:solidFill>
              </a:rPr>
              <a:t>Hello friend! Please either save a copy to your machine to edit this PPT (and delete this slide) or copy/paste the slides you’d like into a new project. When pasting, choose “Keep Source Formatting” to maintain the correct colors. Thanks, and happy presenting!​</a:t>
            </a:r>
            <a:endParaRPr kumimoji="0" lang="en-US" sz="2800" b="1" i="0" u="none" strike="noStrike" kern="1200" cap="none" spc="0" normalizeH="0" baseline="0" noProof="0">
              <a:ln>
                <a:noFill/>
              </a:ln>
              <a:solidFill>
                <a:schemeClr val="tx1"/>
              </a:solidFill>
              <a:effectLst/>
              <a:uLnTx/>
              <a:uFillTx/>
              <a:latin typeface="Century Gothic"/>
              <a:sym typeface="Century Gothic"/>
            </a:endParaRPr>
          </a:p>
        </p:txBody>
      </p:sp>
      <p:sp>
        <p:nvSpPr>
          <p:cNvPr id="2" name="HEADLINE">
            <a:extLst>
              <a:ext uri="{FF2B5EF4-FFF2-40B4-BE49-F238E27FC236}">
                <a16:creationId xmlns:a16="http://schemas.microsoft.com/office/drawing/2014/main" id="{42053088-DC97-5096-925C-230D9524E3DA}"/>
              </a:ext>
            </a:extLst>
          </p:cNvPr>
          <p:cNvSpPr txBox="1"/>
          <p:nvPr/>
        </p:nvSpPr>
        <p:spPr>
          <a:xfrm>
            <a:off x="613184" y="454909"/>
            <a:ext cx="10603456" cy="1434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600" b="1" i="0" u="none" strike="noStrike" kern="1200" cap="none" spc="0" normalizeH="0" baseline="0" noProof="0">
                <a:ln>
                  <a:noFill/>
                </a:ln>
                <a:solidFill>
                  <a:schemeClr val="accent3"/>
                </a:solidFill>
                <a:effectLst>
                  <a:outerShdw blurRad="38100" dist="38100" dir="2700000" algn="tl">
                    <a:srgbClr val="000000">
                      <a:alpha val="43137"/>
                    </a:srgbClr>
                  </a:outerShdw>
                </a:effectLst>
                <a:uLnTx/>
                <a:uFillTx/>
                <a:latin typeface="Century Gothic"/>
                <a:sym typeface="Century Gothic"/>
              </a:rPr>
              <a:t>READ ME!</a:t>
            </a:r>
            <a:endParaRPr kumimoji="0" sz="16600" b="1" i="0" u="none" strike="noStrike" kern="1200" cap="none" spc="0" normalizeH="0" baseline="0" noProof="0">
              <a:ln>
                <a:noFill/>
              </a:ln>
              <a:solidFill>
                <a:schemeClr val="accent3"/>
              </a:solidFill>
              <a:effectLst>
                <a:outerShdw blurRad="38100" dist="38100" dir="2700000" algn="tl">
                  <a:srgbClr val="000000">
                    <a:alpha val="43137"/>
                  </a:srgbClr>
                </a:outerShdw>
              </a:effectLst>
              <a:uLnTx/>
              <a:uFillTx/>
              <a:latin typeface="Century Gothic"/>
              <a:sym typeface="Century Gothic"/>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3A30"/>
        </a:solidFill>
        <a:effectLst/>
      </p:bgPr>
    </p:bg>
    <p:spTree>
      <p:nvGrpSpPr>
        <p:cNvPr id="1" name="">
          <a:extLst>
            <a:ext uri="{FF2B5EF4-FFF2-40B4-BE49-F238E27FC236}">
              <a16:creationId xmlns:a16="http://schemas.microsoft.com/office/drawing/2014/main" id="{FB79709F-88BF-86B9-1C28-742F3574BE97}"/>
            </a:ext>
          </a:extLst>
        </p:cNvPr>
        <p:cNvGrpSpPr/>
        <p:nvPr/>
      </p:nvGrpSpPr>
      <p:grpSpPr>
        <a:xfrm>
          <a:off x="0" y="0"/>
          <a:ext cx="0" cy="0"/>
          <a:chOff x="0" y="0"/>
          <a:chExt cx="0" cy="0"/>
        </a:xfrm>
      </p:grpSpPr>
      <p:pic>
        <p:nvPicPr>
          <p:cNvPr id="21" name="Picture 20" descr="A red and black wavy lines&#10;&#10;Description automatically generated">
            <a:extLst>
              <a:ext uri="{FF2B5EF4-FFF2-40B4-BE49-F238E27FC236}">
                <a16:creationId xmlns:a16="http://schemas.microsoft.com/office/drawing/2014/main" id="{EF2C2043-5368-C0BC-6341-3DA4A75F21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9579469" y="0"/>
            <a:ext cx="2647950" cy="6858000"/>
          </a:xfrm>
          <a:prstGeom prst="rect">
            <a:avLst/>
          </a:prstGeom>
        </p:spPr>
      </p:pic>
      <p:pic>
        <p:nvPicPr>
          <p:cNvPr id="3" name="ArtsWave_Logo_1Color_White.png" descr="ArtsWave_Logo_1Color_White.png">
            <a:extLst>
              <a:ext uri="{FF2B5EF4-FFF2-40B4-BE49-F238E27FC236}">
                <a16:creationId xmlns:a16="http://schemas.microsoft.com/office/drawing/2014/main" id="{C3731FBC-2595-9B84-1E25-7D2843F2E6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513" y="6176866"/>
            <a:ext cx="717215" cy="452477"/>
          </a:xfrm>
          <a:prstGeom prst="rect">
            <a:avLst/>
          </a:prstGeom>
          <a:ln w="12700">
            <a:miter lim="400000"/>
          </a:ln>
        </p:spPr>
      </p:pic>
      <p:pic>
        <p:nvPicPr>
          <p:cNvPr id="4" name="Picture 3" descr="A red silhouette of a building&#10;&#10;Description automatically generated">
            <a:extLst>
              <a:ext uri="{FF2B5EF4-FFF2-40B4-BE49-F238E27FC236}">
                <a16:creationId xmlns:a16="http://schemas.microsoft.com/office/drawing/2014/main" id="{216A9D05-E914-C3C1-CEF8-5AB5649659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7543" y="1292491"/>
            <a:ext cx="1177986" cy="1235138"/>
          </a:xfrm>
          <a:prstGeom prst="rect">
            <a:avLst/>
          </a:prstGeom>
        </p:spPr>
      </p:pic>
      <p:pic>
        <p:nvPicPr>
          <p:cNvPr id="14" name="Picture 13" descr="A stadium plan with many seats&#10;&#10;Description automatically generated with medium confidence">
            <a:extLst>
              <a:ext uri="{FF2B5EF4-FFF2-40B4-BE49-F238E27FC236}">
                <a16:creationId xmlns:a16="http://schemas.microsoft.com/office/drawing/2014/main" id="{2B0E9091-0AD7-406B-874F-9EC82EA75E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42303" y="4449933"/>
            <a:ext cx="1819369" cy="1612983"/>
          </a:xfrm>
          <a:prstGeom prst="rect">
            <a:avLst/>
          </a:prstGeom>
        </p:spPr>
      </p:pic>
      <p:pic>
        <p:nvPicPr>
          <p:cNvPr id="16" name="Picture 15" descr="A red and black wavy lines&#10;&#10;Description automatically generated">
            <a:extLst>
              <a:ext uri="{FF2B5EF4-FFF2-40B4-BE49-F238E27FC236}">
                <a16:creationId xmlns:a16="http://schemas.microsoft.com/office/drawing/2014/main" id="{B4EA07C9-EC03-6F2C-090D-D99FB5F029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1070321">
            <a:off x="13225151" y="3155052"/>
            <a:ext cx="4670665" cy="4311872"/>
          </a:xfrm>
          <a:prstGeom prst="rect">
            <a:avLst/>
          </a:prstGeom>
        </p:spPr>
      </p:pic>
      <p:pic>
        <p:nvPicPr>
          <p:cNvPr id="18" name="Picture 17" descr="A red location marker on a black background&#10;&#10;Description automatically generated">
            <a:extLst>
              <a:ext uri="{FF2B5EF4-FFF2-40B4-BE49-F238E27FC236}">
                <a16:creationId xmlns:a16="http://schemas.microsoft.com/office/drawing/2014/main" id="{ADEAA7C2-25DC-17F1-129B-3F36EE3733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64528" y="3303024"/>
            <a:ext cx="432416" cy="582531"/>
          </a:xfrm>
          <a:prstGeom prst="rect">
            <a:avLst/>
          </a:prstGeom>
        </p:spPr>
      </p:pic>
      <p:pic>
        <p:nvPicPr>
          <p:cNvPr id="19" name="Picture 18" descr="A red location marker on a black background&#10;&#10;Description automatically generated">
            <a:extLst>
              <a:ext uri="{FF2B5EF4-FFF2-40B4-BE49-F238E27FC236}">
                <a16:creationId xmlns:a16="http://schemas.microsoft.com/office/drawing/2014/main" id="{313F1EF7-2AE2-EB1A-6EAF-6576D238C7D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22323">
            <a:off x="9849220" y="828424"/>
            <a:ext cx="295079" cy="397517"/>
          </a:xfrm>
          <a:prstGeom prst="rect">
            <a:avLst/>
          </a:prstGeom>
        </p:spPr>
      </p:pic>
      <p:pic>
        <p:nvPicPr>
          <p:cNvPr id="23" name="Picture 22" descr="A red cross on a black background&#10;&#10;Description automatically generated">
            <a:extLst>
              <a:ext uri="{FF2B5EF4-FFF2-40B4-BE49-F238E27FC236}">
                <a16:creationId xmlns:a16="http://schemas.microsoft.com/office/drawing/2014/main" id="{A67448EC-B011-2FAC-4E22-E283DDFEBC5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V="1">
            <a:off x="10459017" y="2801984"/>
            <a:ext cx="176185" cy="176284"/>
          </a:xfrm>
          <a:prstGeom prst="rect">
            <a:avLst/>
          </a:prstGeom>
        </p:spPr>
      </p:pic>
      <p:pic>
        <p:nvPicPr>
          <p:cNvPr id="24" name="Picture 23" descr="A red cross on a black background&#10;&#10;Description automatically generated">
            <a:extLst>
              <a:ext uri="{FF2B5EF4-FFF2-40B4-BE49-F238E27FC236}">
                <a16:creationId xmlns:a16="http://schemas.microsoft.com/office/drawing/2014/main" id="{A54C7773-012B-A3C0-ECAD-A7FEF4F0C6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85431" y="5722901"/>
            <a:ext cx="339824" cy="340015"/>
          </a:xfrm>
          <a:prstGeom prst="rect">
            <a:avLst/>
          </a:prstGeom>
        </p:spPr>
      </p:pic>
      <p:pic>
        <p:nvPicPr>
          <p:cNvPr id="25" name="Picture 24" descr="A red cross on a black background&#10;&#10;Description automatically generated">
            <a:extLst>
              <a:ext uri="{FF2B5EF4-FFF2-40B4-BE49-F238E27FC236}">
                <a16:creationId xmlns:a16="http://schemas.microsoft.com/office/drawing/2014/main" id="{080ECC52-ECA3-0B87-72CA-AE74F490AF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V="1">
            <a:off x="9345813" y="260847"/>
            <a:ext cx="176185" cy="176284"/>
          </a:xfrm>
          <a:prstGeom prst="rect">
            <a:avLst/>
          </a:prstGeom>
        </p:spPr>
      </p:pic>
      <p:sp>
        <p:nvSpPr>
          <p:cNvPr id="2" name="HEADLINE">
            <a:extLst>
              <a:ext uri="{FF2B5EF4-FFF2-40B4-BE49-F238E27FC236}">
                <a16:creationId xmlns:a16="http://schemas.microsoft.com/office/drawing/2014/main" id="{EA72D554-DDCC-7931-E049-BD1AEA7A7685}"/>
              </a:ext>
            </a:extLst>
          </p:cNvPr>
          <p:cNvSpPr txBox="1"/>
          <p:nvPr/>
        </p:nvSpPr>
        <p:spPr>
          <a:xfrm>
            <a:off x="1454120" y="4679714"/>
            <a:ext cx="9283760" cy="7146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3"/>
                </a:solidFill>
                <a:effectLst>
                  <a:outerShdw blurRad="38100" dist="38100" dir="2700000" algn="tl">
                    <a:srgbClr val="000000">
                      <a:alpha val="43137"/>
                    </a:srgbClr>
                  </a:outerShdw>
                </a:effectLst>
                <a:uLnTx/>
                <a:uFillTx/>
                <a:latin typeface="Century Gothic"/>
                <a:sym typeface="Century Gothic"/>
              </a:rPr>
              <a:t>[Speaker Name]</a:t>
            </a:r>
          </a:p>
        </p:txBody>
      </p:sp>
      <p:sp>
        <p:nvSpPr>
          <p:cNvPr id="5" name="TextBox 4">
            <a:extLst>
              <a:ext uri="{FF2B5EF4-FFF2-40B4-BE49-F238E27FC236}">
                <a16:creationId xmlns:a16="http://schemas.microsoft.com/office/drawing/2014/main" id="{9DA2E8E0-A766-F2F7-E7F0-AD11358F7084}"/>
              </a:ext>
            </a:extLst>
          </p:cNvPr>
          <p:cNvSpPr txBox="1"/>
          <p:nvPr/>
        </p:nvSpPr>
        <p:spPr>
          <a:xfrm>
            <a:off x="3283921" y="5465411"/>
            <a:ext cx="5624157" cy="9007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1pPr>
            <a:lvl2pPr marL="0" marR="0" indent="1143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2pPr>
            <a:lvl3pPr marL="0" marR="0" indent="2286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3pPr>
            <a:lvl4pPr marL="0" marR="0" indent="3429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4pPr>
            <a:lvl5pPr marL="0" marR="0" indent="4572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5pPr>
            <a:lvl6pPr marL="0" marR="0" indent="5715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6pPr>
            <a:lvl7pPr marL="0" marR="0" indent="6858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7pPr>
            <a:lvl8pPr marL="0" marR="0" indent="8001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8pPr>
            <a:lvl9pPr marL="0" marR="0" indent="9144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9pPr>
          </a:lstStyle>
          <a:p>
            <a:pPr marL="0" marR="0" lvl="0" indent="0" algn="ctr" defTabSz="412750" rtl="0" eaLnBrk="1" fontAlgn="auto" latinLnBrk="0" hangingPunct="0">
              <a:lnSpc>
                <a:spcPct val="12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Century Gothic" panose="020B0502020202020204" pitchFamily="34" charset="0"/>
                <a:sym typeface="Arvo"/>
              </a:rPr>
              <a:t>Company/Organization XYZ</a:t>
            </a:r>
          </a:p>
          <a:p>
            <a:pPr marL="0" marR="0" lvl="0" indent="0" algn="ctr" defTabSz="412750" rtl="0" eaLnBrk="1" fontAlgn="auto" latinLnBrk="0" hangingPunct="0">
              <a:lnSpc>
                <a:spcPct val="120000"/>
              </a:lnSpc>
              <a:spcBef>
                <a:spcPts val="0"/>
              </a:spcBef>
              <a:spcAft>
                <a:spcPts val="0"/>
              </a:spcAft>
              <a:buClrTx/>
              <a:buSzTx/>
              <a:buFontTx/>
              <a:buNone/>
              <a:tabLst/>
              <a:defRPr/>
            </a:pPr>
            <a:r>
              <a:rPr lang="en-US" sz="1800" i="0" cap="none" spc="0">
                <a:solidFill>
                  <a:schemeClr val="tx1"/>
                </a:solidFill>
                <a:latin typeface="Century Gothic" panose="020B0502020202020204" pitchFamily="34" charset="0"/>
              </a:rPr>
              <a:t>Job Title</a:t>
            </a:r>
            <a:endParaRPr kumimoji="0" lang="en-US" sz="1800" i="0" u="none" strike="noStrike" kern="1200" cap="none" spc="0" normalizeH="0" baseline="0" noProof="0">
              <a:ln>
                <a:noFill/>
              </a:ln>
              <a:solidFill>
                <a:schemeClr val="tx1"/>
              </a:solidFill>
              <a:effectLst/>
              <a:uLnTx/>
              <a:uFillTx/>
              <a:latin typeface="Century Gothic" panose="020B0502020202020204" pitchFamily="34" charset="0"/>
              <a:sym typeface="Arvo"/>
            </a:endParaRPr>
          </a:p>
        </p:txBody>
      </p:sp>
      <p:pic>
        <p:nvPicPr>
          <p:cNvPr id="12" name="Picture 11">
            <a:extLst>
              <a:ext uri="{FF2B5EF4-FFF2-40B4-BE49-F238E27FC236}">
                <a16:creationId xmlns:a16="http://schemas.microsoft.com/office/drawing/2014/main" id="{12A0CBB3-0E1F-AC67-56F2-E04541B41F88}"/>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4159005" y="384072"/>
            <a:ext cx="3899292" cy="3899292"/>
          </a:xfrm>
          <a:prstGeom prst="ellipse">
            <a:avLst/>
          </a:prstGeom>
          <a:ln w="212725">
            <a:solidFill>
              <a:schemeClr val="accent3"/>
            </a:solidFill>
          </a:ln>
          <a:effectLst>
            <a:outerShdw blurRad="101600" dist="152400" dir="2700000" algn="tl" rotWithShape="0">
              <a:prstClr val="black">
                <a:alpha val="40000"/>
              </a:prstClr>
            </a:outerShdw>
          </a:effectLst>
        </p:spPr>
      </p:pic>
      <p:sp>
        <p:nvSpPr>
          <p:cNvPr id="11" name="TextBox 1">
            <a:extLst>
              <a:ext uri="{FF2B5EF4-FFF2-40B4-BE49-F238E27FC236}">
                <a16:creationId xmlns:a16="http://schemas.microsoft.com/office/drawing/2014/main" id="{FE8ED7EC-1EE1-8153-95B1-6F2568A92432}"/>
              </a:ext>
            </a:extLst>
          </p:cNvPr>
          <p:cNvSpPr txBox="1"/>
          <p:nvPr/>
        </p:nvSpPr>
        <p:spPr>
          <a:xfrm>
            <a:off x="1639523" y="1364222"/>
            <a:ext cx="8938257" cy="1938992"/>
          </a:xfrm>
          <a:prstGeom prst="rect">
            <a:avLst/>
          </a:prstGeom>
          <a:noFill/>
        </p:spPr>
        <p:txBody>
          <a:bodyPr wrap="square" rtlCol="0">
            <a:spAutoFit/>
          </a:bodyPr>
          <a:lstStyle>
            <a:defPPr>
              <a:defRPr lang="en-US"/>
            </a:defPPr>
            <a:lvl1pPr marL="0" algn="l" defTabSz="914400" rtl="0" eaLnBrk="1" latinLnBrk="0" hangingPunct="1">
              <a:defRPr sz="1800" kern="1200">
                <a:solidFill>
                  <a:sysClr val="windowText" lastClr="000000"/>
                </a:solidFill>
                <a:latin typeface="Century Gothic" panose="020F0302020204030204"/>
              </a:defRPr>
            </a:lvl1pPr>
            <a:lvl2pPr marL="457200" algn="l" defTabSz="914400" rtl="0" eaLnBrk="1" latinLnBrk="0" hangingPunct="1">
              <a:defRPr sz="1800" kern="1200">
                <a:solidFill>
                  <a:sysClr val="windowText" lastClr="000000"/>
                </a:solidFill>
                <a:latin typeface="Century Gothic" panose="020F0302020204030204"/>
              </a:defRPr>
            </a:lvl2pPr>
            <a:lvl3pPr marL="914400" algn="l" defTabSz="914400" rtl="0" eaLnBrk="1" latinLnBrk="0" hangingPunct="1">
              <a:defRPr sz="1800" kern="1200">
                <a:solidFill>
                  <a:sysClr val="windowText" lastClr="000000"/>
                </a:solidFill>
                <a:latin typeface="Century Gothic" panose="020F0302020204030204"/>
              </a:defRPr>
            </a:lvl3pPr>
            <a:lvl4pPr marL="1371600" algn="l" defTabSz="914400" rtl="0" eaLnBrk="1" latinLnBrk="0" hangingPunct="1">
              <a:defRPr sz="1800" kern="1200">
                <a:solidFill>
                  <a:sysClr val="windowText" lastClr="000000"/>
                </a:solidFill>
                <a:latin typeface="Century Gothic" panose="020F0302020204030204"/>
              </a:defRPr>
            </a:lvl4pPr>
            <a:lvl5pPr marL="1828800" algn="l" defTabSz="914400" rtl="0" eaLnBrk="1" latinLnBrk="0" hangingPunct="1">
              <a:defRPr sz="1800" kern="1200">
                <a:solidFill>
                  <a:sysClr val="windowText" lastClr="000000"/>
                </a:solidFill>
                <a:latin typeface="Century Gothic" panose="020F0302020204030204"/>
              </a:defRPr>
            </a:lvl5pPr>
            <a:lvl6pPr marL="2286000" algn="l" defTabSz="914400" rtl="0" eaLnBrk="1" latinLnBrk="0" hangingPunct="1">
              <a:defRPr sz="1800" kern="1200">
                <a:solidFill>
                  <a:sysClr val="windowText" lastClr="000000"/>
                </a:solidFill>
                <a:latin typeface="Century Gothic" panose="020F0302020204030204"/>
              </a:defRPr>
            </a:lvl6pPr>
            <a:lvl7pPr marL="2743200" algn="l" defTabSz="914400" rtl="0" eaLnBrk="1" latinLnBrk="0" hangingPunct="1">
              <a:defRPr sz="1800" kern="1200">
                <a:solidFill>
                  <a:sysClr val="windowText" lastClr="000000"/>
                </a:solidFill>
                <a:latin typeface="Century Gothic" panose="020F0302020204030204"/>
              </a:defRPr>
            </a:lvl7pPr>
            <a:lvl8pPr marL="3200400" algn="l" defTabSz="914400" rtl="0" eaLnBrk="1" latinLnBrk="0" hangingPunct="1">
              <a:defRPr sz="1800" kern="1200">
                <a:solidFill>
                  <a:sysClr val="windowText" lastClr="000000"/>
                </a:solidFill>
                <a:latin typeface="Century Gothic" panose="020F0302020204030204"/>
              </a:defRPr>
            </a:lvl8pPr>
            <a:lvl9pPr marL="3657600" algn="l" defTabSz="914400" rtl="0" eaLnBrk="1" latinLnBrk="0" hangingPunct="1">
              <a:defRPr sz="1800" kern="1200">
                <a:solidFill>
                  <a:sysClr val="windowText" lastClr="000000"/>
                </a:solidFill>
                <a:latin typeface="Century Gothic" panose="020F0302020204030204"/>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6000" b="1" i="0" u="none" strike="noStrike" kern="0" cap="none" spc="0" normalizeH="0" baseline="0" noProof="0">
                <a:ln w="12700">
                  <a:solidFill>
                    <a:srgbClr val="FFFFFF"/>
                  </a:solidFill>
                </a:ln>
                <a:effectLst/>
                <a:uLnTx/>
                <a:uFillTx/>
                <a:latin typeface="Century Gothic" panose="020F0302020204030204"/>
              </a:rPr>
              <a:t>REPLACE</a:t>
            </a:r>
            <a:br>
              <a:rPr kumimoji="0" lang="en-US" sz="6000" b="1" i="0" u="none" strike="noStrike" kern="0" cap="none" spc="0" normalizeH="0" baseline="0" noProof="0">
                <a:ln w="12700">
                  <a:solidFill>
                    <a:srgbClr val="FFFFFF"/>
                  </a:solidFill>
                </a:ln>
                <a:effectLst/>
                <a:uLnTx/>
                <a:uFillTx/>
                <a:latin typeface="Century Gothic" panose="020F0302020204030204"/>
              </a:rPr>
            </a:br>
            <a:r>
              <a:rPr kumimoji="0" lang="en-US" sz="6000" b="1" i="0" u="none" strike="noStrike" kern="0" cap="none" spc="0" normalizeH="0" baseline="0" noProof="0">
                <a:ln w="12700">
                  <a:solidFill>
                    <a:srgbClr val="FFFFFF"/>
                  </a:solidFill>
                </a:ln>
                <a:effectLst/>
                <a:uLnTx/>
                <a:uFillTx/>
                <a:latin typeface="Century Gothic" panose="020F0302020204030204"/>
              </a:rPr>
              <a:t>PHOTO</a:t>
            </a:r>
          </a:p>
        </p:txBody>
      </p:sp>
    </p:spTree>
    <p:extLst>
      <p:ext uri="{BB962C8B-B14F-4D97-AF65-F5344CB8AC3E}">
        <p14:creationId xmlns:p14="http://schemas.microsoft.com/office/powerpoint/2010/main" val="3771608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background with many different shapes&#10;&#10;Description automatically generated">
            <a:extLst>
              <a:ext uri="{FF2B5EF4-FFF2-40B4-BE49-F238E27FC236}">
                <a16:creationId xmlns:a16="http://schemas.microsoft.com/office/drawing/2014/main" id="{E4521004-84BA-DA6C-646A-34203C2D4C17}"/>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Picture 15" descr="A yellow and blue rectangle with black text&#10;&#10;Description automatically generated">
            <a:extLst>
              <a:ext uri="{FF2B5EF4-FFF2-40B4-BE49-F238E27FC236}">
                <a16:creationId xmlns:a16="http://schemas.microsoft.com/office/drawing/2014/main" id="{88AF10EF-C65C-0B0D-00E6-57080C78481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7781" y="1377965"/>
            <a:ext cx="3300211" cy="781050"/>
          </a:xfrm>
          <a:prstGeom prst="rect">
            <a:avLst/>
          </a:prstGeom>
        </p:spPr>
      </p:pic>
      <p:sp>
        <p:nvSpPr>
          <p:cNvPr id="18" name="TextBox 17">
            <a:extLst>
              <a:ext uri="{FF2B5EF4-FFF2-40B4-BE49-F238E27FC236}">
                <a16:creationId xmlns:a16="http://schemas.microsoft.com/office/drawing/2014/main" id="{252F54F0-A0DE-82DB-F3EA-5BE88A4B17DB}"/>
              </a:ext>
            </a:extLst>
          </p:cNvPr>
          <p:cNvSpPr txBox="1"/>
          <p:nvPr/>
        </p:nvSpPr>
        <p:spPr>
          <a:xfrm>
            <a:off x="377781" y="2605114"/>
            <a:ext cx="7036786"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a:solidFill>
                  <a:schemeClr val="bg1"/>
                </a:solidFill>
              </a:rPr>
              <a:t>ARTSWAVE PASS + EXCLUSIVE CONTENT</a:t>
            </a:r>
          </a:p>
          <a:p>
            <a:r>
              <a:rPr lang="en-US" sz="1600">
                <a:solidFill>
                  <a:schemeClr val="bg1"/>
                </a:solidFill>
              </a:rPr>
              <a:t>Enjoy the </a:t>
            </a:r>
            <a:r>
              <a:rPr lang="en-US" sz="1600" b="1" i="1">
                <a:solidFill>
                  <a:schemeClr val="bg1"/>
                </a:solidFill>
              </a:rPr>
              <a:t>expanded</a:t>
            </a:r>
            <a:r>
              <a:rPr lang="en-US" sz="1600">
                <a:solidFill>
                  <a:schemeClr val="bg1"/>
                </a:solidFill>
              </a:rPr>
              <a:t> </a:t>
            </a:r>
            <a:r>
              <a:rPr lang="en-US" sz="1600" b="1" i="1">
                <a:solidFill>
                  <a:schemeClr val="bg1"/>
                </a:solidFill>
              </a:rPr>
              <a:t>ArtsWave Pass </a:t>
            </a:r>
            <a:r>
              <a:rPr lang="en-US" sz="1600">
                <a:solidFill>
                  <a:schemeClr val="bg1"/>
                </a:solidFill>
              </a:rPr>
              <a:t>for a full year! The Pass includes 100s of half-price, free and last-minute passes to our region’s arts, plus so much more.</a:t>
            </a:r>
            <a:endParaRPr lang="en-US" sz="1600" b="1">
              <a:solidFill>
                <a:schemeClr val="accent1"/>
              </a:solidFill>
            </a:endParaRPr>
          </a:p>
        </p:txBody>
      </p:sp>
      <p:sp>
        <p:nvSpPr>
          <p:cNvPr id="19" name="TextBox 18">
            <a:extLst>
              <a:ext uri="{FF2B5EF4-FFF2-40B4-BE49-F238E27FC236}">
                <a16:creationId xmlns:a16="http://schemas.microsoft.com/office/drawing/2014/main" id="{95201EEE-08C4-FD5B-7D6A-BBBB91467A1E}"/>
              </a:ext>
            </a:extLst>
          </p:cNvPr>
          <p:cNvSpPr txBox="1"/>
          <p:nvPr/>
        </p:nvSpPr>
        <p:spPr>
          <a:xfrm>
            <a:off x="377781" y="2069927"/>
            <a:ext cx="425865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a:solidFill>
                  <a:schemeClr val="bg1"/>
                </a:solidFill>
              </a:rPr>
              <a:t>$100+</a:t>
            </a:r>
          </a:p>
        </p:txBody>
      </p:sp>
      <p:pic>
        <p:nvPicPr>
          <p:cNvPr id="37" name="ArtsWave_Logo_1Color_White.png" descr="ArtsWave_Logo_1Color_White.png">
            <a:extLst>
              <a:ext uri="{FF2B5EF4-FFF2-40B4-BE49-F238E27FC236}">
                <a16:creationId xmlns:a16="http://schemas.microsoft.com/office/drawing/2014/main" id="{77E96B71-8671-A5C2-4C89-FEF0D73CE2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62913" y="6176866"/>
            <a:ext cx="717215" cy="452477"/>
          </a:xfrm>
          <a:prstGeom prst="rect">
            <a:avLst/>
          </a:prstGeom>
          <a:ln w="12700">
            <a:miter lim="400000"/>
          </a:ln>
        </p:spPr>
      </p:pic>
      <p:grpSp>
        <p:nvGrpSpPr>
          <p:cNvPr id="4" name="Group 3">
            <a:extLst>
              <a:ext uri="{FF2B5EF4-FFF2-40B4-BE49-F238E27FC236}">
                <a16:creationId xmlns:a16="http://schemas.microsoft.com/office/drawing/2014/main" id="{5DBAF0E2-3303-A5F2-27FB-C36934729EF4}"/>
              </a:ext>
            </a:extLst>
          </p:cNvPr>
          <p:cNvGrpSpPr/>
          <p:nvPr/>
        </p:nvGrpSpPr>
        <p:grpSpPr>
          <a:xfrm>
            <a:off x="7267909" y="-534843"/>
            <a:ext cx="5089666" cy="5089666"/>
            <a:chOff x="7224367" y="-534843"/>
            <a:chExt cx="5089666" cy="5089666"/>
          </a:xfrm>
        </p:grpSpPr>
        <p:pic>
          <p:nvPicPr>
            <p:cNvPr id="41" name="Graphic 40">
              <a:extLst>
                <a:ext uri="{FF2B5EF4-FFF2-40B4-BE49-F238E27FC236}">
                  <a16:creationId xmlns:a16="http://schemas.microsoft.com/office/drawing/2014/main" id="{10AE7A37-2BAB-21F4-DCC3-E4E0D83B6324}"/>
                </a:ext>
              </a:extLst>
            </p:cNvPr>
            <p:cNvPicPr>
              <a:picLocks noChangeAspect="1"/>
            </p:cNvPicPr>
            <p:nvPr/>
          </p:nvPicPr>
          <p:blipFill rotWithShape="1">
            <a:blip r:embed="rId6">
              <a:extLst>
                <a:ext uri="{96DAC541-7B7A-43D3-8B79-37D633B846F1}">
                  <asvg:svgBlip xmlns:asvg="http://schemas.microsoft.com/office/drawing/2016/SVG/main" r:embed="rId6"/>
                </a:ext>
              </a:extLst>
            </a:blip>
            <a:srcRect l="32634" t="26933" r="29664" b="41348"/>
            <a:stretch/>
          </p:blipFill>
          <p:spPr>
            <a:xfrm>
              <a:off x="7224367" y="-534843"/>
              <a:ext cx="5089666" cy="5089666"/>
            </a:xfrm>
            <a:prstGeom prst="ellipse">
              <a:avLst/>
            </a:prstGeom>
          </p:spPr>
        </p:pic>
        <p:pic>
          <p:nvPicPr>
            <p:cNvPr id="39" name="Picture 38" descr="A qr code with text&#10;&#10;Description automatically generated">
              <a:extLst>
                <a:ext uri="{FF2B5EF4-FFF2-40B4-BE49-F238E27FC236}">
                  <a16:creationId xmlns:a16="http://schemas.microsoft.com/office/drawing/2014/main" id="{ECE6AC9C-F30D-29A5-DF40-0333C5B9A2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02" y="582507"/>
              <a:ext cx="2668195" cy="2668195"/>
            </a:xfrm>
            <a:prstGeom prst="rect">
              <a:avLst/>
            </a:prstGeom>
            <a:effectLst>
              <a:outerShdw blurRad="101600" dist="76200" dir="2700000" algn="tl" rotWithShape="0">
                <a:prstClr val="black">
                  <a:alpha val="54000"/>
                </a:prstClr>
              </a:outerShdw>
            </a:effectLst>
          </p:spPr>
        </p:pic>
      </p:grpSp>
      <p:sp>
        <p:nvSpPr>
          <p:cNvPr id="3" name="TextBox 2">
            <a:extLst>
              <a:ext uri="{FF2B5EF4-FFF2-40B4-BE49-F238E27FC236}">
                <a16:creationId xmlns:a16="http://schemas.microsoft.com/office/drawing/2014/main" id="{5AC39D6F-6A0C-2014-4455-064B981330A3}"/>
              </a:ext>
            </a:extLst>
          </p:cNvPr>
          <p:cNvSpPr txBox="1"/>
          <p:nvPr/>
        </p:nvSpPr>
        <p:spPr>
          <a:xfrm>
            <a:off x="1881836" y="3341082"/>
            <a:ext cx="3750614"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a:solidFill>
                  <a:schemeClr val="accent1"/>
                </a:solidFill>
                <a:effectLst>
                  <a:outerShdw blurRad="50800" dist="38100" dir="2700000" algn="tl" rotWithShape="0">
                    <a:prstClr val="black">
                      <a:alpha val="40000"/>
                    </a:prstClr>
                  </a:outerShdw>
                </a:effectLst>
              </a:rPr>
              <a:t>Discover on the new ArtsWave App!</a:t>
            </a:r>
            <a:endParaRPr lang="en-US" sz="1600">
              <a:effectLst>
                <a:outerShdw blurRad="50800" dist="38100" dir="2700000" algn="tl" rotWithShape="0">
                  <a:prstClr val="black">
                    <a:alpha val="40000"/>
                  </a:prstClr>
                </a:outerShdw>
              </a:effectLst>
            </a:endParaRPr>
          </a:p>
        </p:txBody>
      </p:sp>
      <p:sp>
        <p:nvSpPr>
          <p:cNvPr id="11" name="Arrow: Bent 10">
            <a:extLst>
              <a:ext uri="{FF2B5EF4-FFF2-40B4-BE49-F238E27FC236}">
                <a16:creationId xmlns:a16="http://schemas.microsoft.com/office/drawing/2014/main" id="{2B075C2D-D3E2-C85C-893F-D5AF49FCC324}"/>
              </a:ext>
            </a:extLst>
          </p:cNvPr>
          <p:cNvSpPr/>
          <p:nvPr/>
        </p:nvSpPr>
        <p:spPr>
          <a:xfrm rot="16200000" flipV="1">
            <a:off x="7498107" y="1113529"/>
            <a:ext cx="638729" cy="4370045"/>
          </a:xfrm>
          <a:prstGeom prst="bentArrow">
            <a:avLst>
              <a:gd name="adj1" fmla="val 25000"/>
              <a:gd name="adj2" fmla="val 30139"/>
              <a:gd name="adj3" fmla="val 42130"/>
              <a:gd name="adj4" fmla="val 43750"/>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1" u="none" strike="noStrike" cap="none" spc="0" normalizeH="0" baseline="0">
              <a:ln>
                <a:noFill/>
              </a:ln>
              <a:solidFill>
                <a:srgbClr val="FFFFFF"/>
              </a:solidFill>
              <a:effectLst/>
              <a:uFillTx/>
              <a:latin typeface="Arvo"/>
              <a:ea typeface="Arvo"/>
              <a:cs typeface="Arvo"/>
              <a:sym typeface="Arvo"/>
            </a:endParaRPr>
          </a:p>
        </p:txBody>
      </p:sp>
      <p:sp>
        <p:nvSpPr>
          <p:cNvPr id="2" name="HEADLINE">
            <a:extLst>
              <a:ext uri="{FF2B5EF4-FFF2-40B4-BE49-F238E27FC236}">
                <a16:creationId xmlns:a16="http://schemas.microsoft.com/office/drawing/2014/main" id="{8218E44E-0286-50FF-FC7E-DD261D66DED6}"/>
              </a:ext>
            </a:extLst>
          </p:cNvPr>
          <p:cNvSpPr txBox="1"/>
          <p:nvPr/>
        </p:nvSpPr>
        <p:spPr>
          <a:xfrm>
            <a:off x="412434" y="472839"/>
            <a:ext cx="8867306" cy="8242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rPr>
              <a:t>Giving Benefits</a:t>
            </a:r>
            <a:endParaRPr kumimoji="0" sz="5400" b="1" i="0" u="none" strike="noStrike" kern="1200" cap="none" spc="0" normalizeH="0" baseline="21875"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endParaRPr>
          </a:p>
        </p:txBody>
      </p:sp>
    </p:spTree>
    <p:extLst>
      <p:ext uri="{BB962C8B-B14F-4D97-AF65-F5344CB8AC3E}">
        <p14:creationId xmlns:p14="http://schemas.microsoft.com/office/powerpoint/2010/main" val="3194324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accel="26000" decel="7400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8" accel="24000" decel="7600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 presetClass="entr" presetSubtype="2" accel="26000" decel="7400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7C5F0-1E91-BC12-EFE7-265C03B8FA9F}"/>
            </a:ext>
          </a:extLst>
        </p:cNvPr>
        <p:cNvGrpSpPr/>
        <p:nvPr/>
      </p:nvGrpSpPr>
      <p:grpSpPr>
        <a:xfrm>
          <a:off x="0" y="0"/>
          <a:ext cx="0" cy="0"/>
          <a:chOff x="0" y="0"/>
          <a:chExt cx="0" cy="0"/>
        </a:xfrm>
      </p:grpSpPr>
      <p:pic>
        <p:nvPicPr>
          <p:cNvPr id="6" name="Picture 5" descr="A black and white background with many different shapes&#10;&#10;Description automatically generated">
            <a:extLst>
              <a:ext uri="{FF2B5EF4-FFF2-40B4-BE49-F238E27FC236}">
                <a16:creationId xmlns:a16="http://schemas.microsoft.com/office/drawing/2014/main" id="{8B104835-3C0B-4016-2885-5B285BC57488}"/>
              </a:ext>
            </a:extLst>
          </p:cNvPr>
          <p:cNvPicPr>
            <a:picLocks noChangeAspect="1"/>
          </p:cNvPicPr>
          <p:nvPr/>
        </p:nvPicPr>
        <p:blipFill>
          <a:blip r:embed="rId4" cstate="screen">
            <a:alphaModFix amt="8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4A35EAAE-593C-2149-E759-546E85D553C7}"/>
              </a:ext>
            </a:extLst>
          </p:cNvPr>
          <p:cNvPicPr>
            <a:picLocks noChangeAspect="1"/>
          </p:cNvPicPr>
          <p:nvPr/>
        </p:nvPicPr>
        <p:blipFill rotWithShape="1">
          <a:blip r:embed="rId5">
            <a:extLst>
              <a:ext uri="{96DAC541-7B7A-43D3-8B79-37D633B846F1}">
                <asvg:svgBlip xmlns:asvg="http://schemas.microsoft.com/office/drawing/2016/SVG/main" r:embed="rId5"/>
              </a:ext>
            </a:extLst>
          </a:blip>
          <a:srcRect l="32634" t="26933" r="29664" b="41348"/>
          <a:stretch/>
        </p:blipFill>
        <p:spPr>
          <a:xfrm>
            <a:off x="4292461" y="-826369"/>
            <a:ext cx="8510737" cy="8510737"/>
          </a:xfrm>
          <a:prstGeom prst="ellipse">
            <a:avLst/>
          </a:prstGeom>
        </p:spPr>
      </p:pic>
      <p:pic>
        <p:nvPicPr>
          <p:cNvPr id="13" name="Picture 12" descr="A qr code with text&#10;&#10;Description automatically generated">
            <a:extLst>
              <a:ext uri="{FF2B5EF4-FFF2-40B4-BE49-F238E27FC236}">
                <a16:creationId xmlns:a16="http://schemas.microsoft.com/office/drawing/2014/main" id="{0BAF02E0-2B6B-2857-1F9D-63167FA723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4158" y="3214707"/>
            <a:ext cx="3471842" cy="3471842"/>
          </a:xfrm>
          <a:prstGeom prst="rect">
            <a:avLst/>
          </a:prstGeom>
          <a:effectLst>
            <a:outerShdw blurRad="101600" dist="76200" dir="2700000" algn="tl" rotWithShape="0">
              <a:prstClr val="black">
                <a:alpha val="54000"/>
              </a:prstClr>
            </a:outerShdw>
          </a:effectLst>
        </p:spPr>
      </p:pic>
      <p:sp>
        <p:nvSpPr>
          <p:cNvPr id="14" name="HEADLINE">
            <a:extLst>
              <a:ext uri="{FF2B5EF4-FFF2-40B4-BE49-F238E27FC236}">
                <a16:creationId xmlns:a16="http://schemas.microsoft.com/office/drawing/2014/main" id="{61924DD9-B39F-C860-8B16-6A1EF8D2E2A3}"/>
              </a:ext>
            </a:extLst>
          </p:cNvPr>
          <p:cNvSpPr txBox="1"/>
          <p:nvPr/>
        </p:nvSpPr>
        <p:spPr>
          <a:xfrm>
            <a:off x="412434" y="472839"/>
            <a:ext cx="8867306" cy="8242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rPr>
              <a:t>Open…</a:t>
            </a:r>
          </a:p>
          <a:p>
            <a:pPr marL="0" marR="0" lvl="0" indent="0" defTabSz="914400" rtl="0" eaLnBrk="1" fontAlgn="auto" latinLnBrk="0" hangingPunct="1">
              <a:lnSpc>
                <a:spcPct val="80000"/>
              </a:lnSpc>
              <a:spcBef>
                <a:spcPts val="0"/>
              </a:spcBef>
              <a:spcAft>
                <a:spcPts val="0"/>
              </a:spcAft>
              <a:buClrTx/>
              <a:buSzTx/>
              <a:buFontTx/>
              <a:buNone/>
              <a:tabLst/>
              <a:defRPr/>
            </a:pPr>
            <a:r>
              <a:rPr lang="en-US" sz="5400" baseline="0">
                <a:solidFill>
                  <a:schemeClr val="accent2"/>
                </a:solidFill>
                <a:effectLst>
                  <a:outerShdw blurRad="88900" dist="63500" dir="2700000" algn="tl" rotWithShape="0">
                    <a:prstClr val="black">
                      <a:alpha val="40000"/>
                    </a:prstClr>
                  </a:outerShdw>
                </a:effectLst>
              </a:rPr>
              <a:t>Find…</a:t>
            </a:r>
          </a:p>
          <a:p>
            <a:pPr marL="0" marR="0" lvl="0" indent="0" defTabSz="914400" rtl="0" eaLnBrk="1" fontAlgn="auto" latinLnBrk="0" hangingPunct="1">
              <a:lnSpc>
                <a:spcPct val="80000"/>
              </a:lnSpc>
              <a:spcBef>
                <a:spcPts val="0"/>
              </a:spcBef>
              <a:spcAft>
                <a:spcPts val="0"/>
              </a:spcAft>
              <a:buClrTx/>
              <a:buSzTx/>
              <a:buFontTx/>
              <a:buNone/>
              <a:tabLst/>
              <a:defRPr/>
            </a:pPr>
            <a:r>
              <a:rPr lang="en-US" sz="5400" baseline="0">
                <a:solidFill>
                  <a:schemeClr val="accent2"/>
                </a:solidFill>
                <a:effectLst>
                  <a:outerShdw blurRad="88900" dist="63500" dir="2700000" algn="tl" rotWithShape="0">
                    <a:prstClr val="black">
                      <a:alpha val="40000"/>
                    </a:prstClr>
                  </a:outerShdw>
                </a:effectLst>
              </a:rPr>
              <a:t>Redeem…</a:t>
            </a:r>
            <a:endParaRPr kumimoji="0" sz="5400" b="1" i="0" u="none" strike="noStrike" kern="1200" cap="none" spc="0" normalizeH="0" baseline="21875"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endParaRPr>
          </a:p>
        </p:txBody>
      </p:sp>
      <p:pic>
        <p:nvPicPr>
          <p:cNvPr id="15" name="Online Media 14" title="How to Use Your ArtsWave Pass">
            <a:hlinkClick r:id="" action="ppaction://media"/>
            <a:extLst>
              <a:ext uri="{FF2B5EF4-FFF2-40B4-BE49-F238E27FC236}">
                <a16:creationId xmlns:a16="http://schemas.microsoft.com/office/drawing/2014/main" id="{F61D2B92-4450-EC20-2E15-B7CEAFCDF903}"/>
              </a:ext>
            </a:extLst>
          </p:cNvPr>
          <p:cNvPicPr>
            <a:picLocks noRot="1" noChangeAspect="1"/>
          </p:cNvPicPr>
          <p:nvPr>
            <a:videoFile r:link="rId1"/>
          </p:nvPr>
        </p:nvPicPr>
        <p:blipFill>
          <a:blip r:embed="rId7"/>
          <a:stretch>
            <a:fillRect/>
          </a:stretch>
        </p:blipFill>
        <p:spPr>
          <a:xfrm>
            <a:off x="6690731" y="171449"/>
            <a:ext cx="3678317" cy="65151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4849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0D931-36E5-2296-D29C-36292B5F1C28}"/>
            </a:ext>
          </a:extLst>
        </p:cNvPr>
        <p:cNvGrpSpPr/>
        <p:nvPr/>
      </p:nvGrpSpPr>
      <p:grpSpPr>
        <a:xfrm>
          <a:off x="0" y="0"/>
          <a:ext cx="0" cy="0"/>
          <a:chOff x="0" y="0"/>
          <a:chExt cx="0" cy="0"/>
        </a:xfrm>
      </p:grpSpPr>
      <p:pic>
        <p:nvPicPr>
          <p:cNvPr id="6" name="Picture 5" descr="A black and white background with many different shapes&#10;&#10;Description automatically generated">
            <a:extLst>
              <a:ext uri="{FF2B5EF4-FFF2-40B4-BE49-F238E27FC236}">
                <a16:creationId xmlns:a16="http://schemas.microsoft.com/office/drawing/2014/main" id="{446601F2-E26A-F069-6E52-6B225F52CD5F}"/>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Picture 15" descr="A yellow and blue rectangle with black text&#10;&#10;Description automatically generated">
            <a:extLst>
              <a:ext uri="{FF2B5EF4-FFF2-40B4-BE49-F238E27FC236}">
                <a16:creationId xmlns:a16="http://schemas.microsoft.com/office/drawing/2014/main" id="{2EF068E4-2F5A-0F43-E4EC-8EF0F166B5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7781" y="1377965"/>
            <a:ext cx="3300211" cy="781050"/>
          </a:xfrm>
          <a:prstGeom prst="rect">
            <a:avLst/>
          </a:prstGeom>
        </p:spPr>
      </p:pic>
      <p:sp>
        <p:nvSpPr>
          <p:cNvPr id="18" name="TextBox 17">
            <a:extLst>
              <a:ext uri="{FF2B5EF4-FFF2-40B4-BE49-F238E27FC236}">
                <a16:creationId xmlns:a16="http://schemas.microsoft.com/office/drawing/2014/main" id="{113979B6-7EAA-124F-C718-CB6769BAD113}"/>
              </a:ext>
            </a:extLst>
          </p:cNvPr>
          <p:cNvSpPr txBox="1"/>
          <p:nvPr/>
        </p:nvSpPr>
        <p:spPr>
          <a:xfrm>
            <a:off x="377781" y="2605114"/>
            <a:ext cx="7036786"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a:solidFill>
                  <a:schemeClr val="bg1"/>
                </a:solidFill>
              </a:rPr>
              <a:t>ARTSWAVE PASS + EXCLUSIVE CONTENT</a:t>
            </a:r>
          </a:p>
          <a:p>
            <a:r>
              <a:rPr lang="en-US" sz="1600">
                <a:solidFill>
                  <a:schemeClr val="bg1"/>
                </a:solidFill>
              </a:rPr>
              <a:t>Enjoy the </a:t>
            </a:r>
            <a:r>
              <a:rPr lang="en-US" sz="1600" b="1" i="1">
                <a:solidFill>
                  <a:schemeClr val="bg1"/>
                </a:solidFill>
              </a:rPr>
              <a:t>expanded</a:t>
            </a:r>
            <a:r>
              <a:rPr lang="en-US" sz="1600">
                <a:solidFill>
                  <a:schemeClr val="bg1"/>
                </a:solidFill>
              </a:rPr>
              <a:t> </a:t>
            </a:r>
            <a:r>
              <a:rPr lang="en-US" sz="1600" b="1" i="1">
                <a:solidFill>
                  <a:schemeClr val="bg1"/>
                </a:solidFill>
              </a:rPr>
              <a:t>ArtsWave Pass </a:t>
            </a:r>
            <a:r>
              <a:rPr lang="en-US" sz="1600">
                <a:solidFill>
                  <a:schemeClr val="bg1"/>
                </a:solidFill>
              </a:rPr>
              <a:t>for a full year! The Pass includes 100s of half-price, free and last-minute passes to our region’s arts, plus so much more.</a:t>
            </a:r>
            <a:endParaRPr lang="en-US" sz="1600" b="1">
              <a:solidFill>
                <a:schemeClr val="accent1"/>
              </a:solidFill>
            </a:endParaRPr>
          </a:p>
        </p:txBody>
      </p:sp>
      <p:sp>
        <p:nvSpPr>
          <p:cNvPr id="19" name="TextBox 18">
            <a:extLst>
              <a:ext uri="{FF2B5EF4-FFF2-40B4-BE49-F238E27FC236}">
                <a16:creationId xmlns:a16="http://schemas.microsoft.com/office/drawing/2014/main" id="{1285DA37-47E4-AE73-54CD-EE4354AC9796}"/>
              </a:ext>
            </a:extLst>
          </p:cNvPr>
          <p:cNvSpPr txBox="1"/>
          <p:nvPr/>
        </p:nvSpPr>
        <p:spPr>
          <a:xfrm>
            <a:off x="377781" y="2069927"/>
            <a:ext cx="425865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a:solidFill>
                  <a:schemeClr val="bg1"/>
                </a:solidFill>
              </a:rPr>
              <a:t>$100+</a:t>
            </a:r>
          </a:p>
        </p:txBody>
      </p:sp>
      <p:pic>
        <p:nvPicPr>
          <p:cNvPr id="21" name="Picture 20" descr="A sign with purple letters&#10;&#10;Description automatically generated">
            <a:extLst>
              <a:ext uri="{FF2B5EF4-FFF2-40B4-BE49-F238E27FC236}">
                <a16:creationId xmlns:a16="http://schemas.microsoft.com/office/drawing/2014/main" id="{4EDBA2F6-4D25-C617-7963-A49EA771A85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7781" y="3931360"/>
            <a:ext cx="3971441" cy="781050"/>
          </a:xfrm>
          <a:prstGeom prst="rect">
            <a:avLst/>
          </a:prstGeom>
        </p:spPr>
      </p:pic>
      <p:sp>
        <p:nvSpPr>
          <p:cNvPr id="23" name="TextBox 22">
            <a:extLst>
              <a:ext uri="{FF2B5EF4-FFF2-40B4-BE49-F238E27FC236}">
                <a16:creationId xmlns:a16="http://schemas.microsoft.com/office/drawing/2014/main" id="{5717E7D6-D9E5-D99B-E954-E007BB6E2F3F}"/>
              </a:ext>
            </a:extLst>
          </p:cNvPr>
          <p:cNvSpPr txBox="1"/>
          <p:nvPr/>
        </p:nvSpPr>
        <p:spPr>
          <a:xfrm>
            <a:off x="377781" y="5133788"/>
            <a:ext cx="3971441"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a:solidFill>
                  <a:schemeClr val="bg1"/>
                </a:solidFill>
              </a:rPr>
              <a:t>CINCINNATI MUSIC HALL PACKAGE</a:t>
            </a:r>
          </a:p>
          <a:p>
            <a:r>
              <a:rPr lang="en-US" sz="1600">
                <a:solidFill>
                  <a:schemeClr val="bg1"/>
                </a:solidFill>
              </a:rPr>
              <a:t>A voucher for two tickets to a performance of your choice: Cincinnati Ballet, Cincinnati Opera, Cincinnati Symphony Orchestra, Cincinnati Pops or May Festival.</a:t>
            </a:r>
          </a:p>
        </p:txBody>
      </p:sp>
      <p:sp>
        <p:nvSpPr>
          <p:cNvPr id="24" name="TextBox 23">
            <a:extLst>
              <a:ext uri="{FF2B5EF4-FFF2-40B4-BE49-F238E27FC236}">
                <a16:creationId xmlns:a16="http://schemas.microsoft.com/office/drawing/2014/main" id="{2422198B-AAD7-F9C6-ACDB-120E3D87EEC0}"/>
              </a:ext>
            </a:extLst>
          </p:cNvPr>
          <p:cNvSpPr txBox="1"/>
          <p:nvPr/>
        </p:nvSpPr>
        <p:spPr>
          <a:xfrm>
            <a:off x="377781" y="4624250"/>
            <a:ext cx="425865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a:solidFill>
                  <a:schemeClr val="bg1"/>
                </a:solidFill>
              </a:rPr>
              <a:t>$250+ </a:t>
            </a:r>
            <a:r>
              <a:rPr lang="en-US" sz="1400" b="1">
                <a:solidFill>
                  <a:schemeClr val="bg1"/>
                </a:solidFill>
              </a:rPr>
              <a:t>($21+ monthly)</a:t>
            </a:r>
            <a:endParaRPr lang="en-US" sz="2400" b="1">
              <a:solidFill>
                <a:schemeClr val="bg1"/>
              </a:solidFill>
            </a:endParaRPr>
          </a:p>
        </p:txBody>
      </p:sp>
      <p:sp>
        <p:nvSpPr>
          <p:cNvPr id="29" name="TextBox 28">
            <a:extLst>
              <a:ext uri="{FF2B5EF4-FFF2-40B4-BE49-F238E27FC236}">
                <a16:creationId xmlns:a16="http://schemas.microsoft.com/office/drawing/2014/main" id="{88BE1A50-B6F4-0E31-7066-696B8FB268A6}"/>
              </a:ext>
            </a:extLst>
          </p:cNvPr>
          <p:cNvSpPr txBox="1"/>
          <p:nvPr/>
        </p:nvSpPr>
        <p:spPr>
          <a:xfrm>
            <a:off x="4320525" y="5142126"/>
            <a:ext cx="2607855"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a:solidFill>
                  <a:schemeClr val="bg1"/>
                </a:solidFill>
              </a:rPr>
              <a:t>ENJOY THE ARTS</a:t>
            </a:r>
          </a:p>
          <a:p>
            <a:r>
              <a:rPr lang="en-US" sz="1600">
                <a:solidFill>
                  <a:schemeClr val="bg1"/>
                </a:solidFill>
              </a:rPr>
              <a:t>You and a guest are invited to a Members-only event at the newly expanded American Sign Museum</a:t>
            </a:r>
          </a:p>
        </p:txBody>
      </p:sp>
      <p:sp>
        <p:nvSpPr>
          <p:cNvPr id="32" name="TextBox 31">
            <a:extLst>
              <a:ext uri="{FF2B5EF4-FFF2-40B4-BE49-F238E27FC236}">
                <a16:creationId xmlns:a16="http://schemas.microsoft.com/office/drawing/2014/main" id="{C95A413B-943A-E220-B72A-87FB81D7CDF7}"/>
              </a:ext>
            </a:extLst>
          </p:cNvPr>
          <p:cNvSpPr txBox="1"/>
          <p:nvPr/>
        </p:nvSpPr>
        <p:spPr>
          <a:xfrm>
            <a:off x="4302193" y="4612669"/>
            <a:ext cx="425865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a:solidFill>
                  <a:schemeClr val="bg1"/>
                </a:solidFill>
              </a:rPr>
              <a:t>$500+ </a:t>
            </a:r>
            <a:r>
              <a:rPr lang="en-US" sz="1400" b="1">
                <a:solidFill>
                  <a:schemeClr val="bg1"/>
                </a:solidFill>
              </a:rPr>
              <a:t>($42+ monthly)</a:t>
            </a:r>
            <a:endParaRPr lang="en-US" sz="2400" b="1">
              <a:solidFill>
                <a:schemeClr val="bg1"/>
              </a:solidFill>
            </a:endParaRPr>
          </a:p>
        </p:txBody>
      </p:sp>
      <p:pic>
        <p:nvPicPr>
          <p:cNvPr id="37" name="ArtsWave_Logo_1Color_White.png" descr="ArtsWave_Logo_1Color_White.png">
            <a:extLst>
              <a:ext uri="{FF2B5EF4-FFF2-40B4-BE49-F238E27FC236}">
                <a16:creationId xmlns:a16="http://schemas.microsoft.com/office/drawing/2014/main" id="{E9884EF6-0084-F10E-6FA0-285DCA4870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62913" y="6176866"/>
            <a:ext cx="717215" cy="452477"/>
          </a:xfrm>
          <a:prstGeom prst="rect">
            <a:avLst/>
          </a:prstGeom>
          <a:ln w="12700">
            <a:miter lim="400000"/>
          </a:ln>
        </p:spPr>
      </p:pic>
      <p:grpSp>
        <p:nvGrpSpPr>
          <p:cNvPr id="4" name="Group 3">
            <a:extLst>
              <a:ext uri="{FF2B5EF4-FFF2-40B4-BE49-F238E27FC236}">
                <a16:creationId xmlns:a16="http://schemas.microsoft.com/office/drawing/2014/main" id="{68FED611-39D3-C79B-FD8F-645A8F4ADEA9}"/>
              </a:ext>
            </a:extLst>
          </p:cNvPr>
          <p:cNvGrpSpPr/>
          <p:nvPr/>
        </p:nvGrpSpPr>
        <p:grpSpPr>
          <a:xfrm>
            <a:off x="7267909" y="-534843"/>
            <a:ext cx="5089666" cy="5089666"/>
            <a:chOff x="7224367" y="-534843"/>
            <a:chExt cx="5089666" cy="5089666"/>
          </a:xfrm>
        </p:grpSpPr>
        <p:pic>
          <p:nvPicPr>
            <p:cNvPr id="41" name="Graphic 40">
              <a:extLst>
                <a:ext uri="{FF2B5EF4-FFF2-40B4-BE49-F238E27FC236}">
                  <a16:creationId xmlns:a16="http://schemas.microsoft.com/office/drawing/2014/main" id="{98350397-80C5-A5AC-97BF-88F65D27CC90}"/>
                </a:ext>
              </a:extLst>
            </p:cNvPr>
            <p:cNvPicPr>
              <a:picLocks noChangeAspect="1"/>
            </p:cNvPicPr>
            <p:nvPr/>
          </p:nvPicPr>
          <p:blipFill rotWithShape="1">
            <a:blip r:embed="rId7">
              <a:extLst>
                <a:ext uri="{96DAC541-7B7A-43D3-8B79-37D633B846F1}">
                  <asvg:svgBlip xmlns:asvg="http://schemas.microsoft.com/office/drawing/2016/SVG/main" r:embed="rId7"/>
                </a:ext>
              </a:extLst>
            </a:blip>
            <a:srcRect l="32634" t="26933" r="29664" b="41348"/>
            <a:stretch/>
          </p:blipFill>
          <p:spPr>
            <a:xfrm>
              <a:off x="7224367" y="-534843"/>
              <a:ext cx="5089666" cy="5089666"/>
            </a:xfrm>
            <a:prstGeom prst="ellipse">
              <a:avLst/>
            </a:prstGeom>
          </p:spPr>
        </p:pic>
        <p:pic>
          <p:nvPicPr>
            <p:cNvPr id="39" name="Picture 38" descr="A qr code with text&#10;&#10;Description automatically generated">
              <a:extLst>
                <a:ext uri="{FF2B5EF4-FFF2-40B4-BE49-F238E27FC236}">
                  <a16:creationId xmlns:a16="http://schemas.microsoft.com/office/drawing/2014/main" id="{7E69E44D-3E3D-FEDD-003B-E52950CC98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5102" y="582507"/>
              <a:ext cx="2668195" cy="2668195"/>
            </a:xfrm>
            <a:prstGeom prst="rect">
              <a:avLst/>
            </a:prstGeom>
            <a:effectLst>
              <a:outerShdw blurRad="101600" dist="76200" dir="2700000" algn="tl" rotWithShape="0">
                <a:prstClr val="black">
                  <a:alpha val="54000"/>
                </a:prstClr>
              </a:outerShdw>
            </a:effectLst>
          </p:spPr>
        </p:pic>
      </p:grpSp>
      <p:sp>
        <p:nvSpPr>
          <p:cNvPr id="3" name="TextBox 2">
            <a:extLst>
              <a:ext uri="{FF2B5EF4-FFF2-40B4-BE49-F238E27FC236}">
                <a16:creationId xmlns:a16="http://schemas.microsoft.com/office/drawing/2014/main" id="{ACC8EDF0-B80F-E3A9-4B11-8D3F12D18FB1}"/>
              </a:ext>
            </a:extLst>
          </p:cNvPr>
          <p:cNvSpPr txBox="1"/>
          <p:nvPr/>
        </p:nvSpPr>
        <p:spPr>
          <a:xfrm>
            <a:off x="1881836" y="3341082"/>
            <a:ext cx="3750614"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a:solidFill>
                  <a:schemeClr val="accent1"/>
                </a:solidFill>
                <a:effectLst>
                  <a:outerShdw blurRad="50800" dist="38100" dir="2700000" algn="tl" rotWithShape="0">
                    <a:prstClr val="black">
                      <a:alpha val="40000"/>
                    </a:prstClr>
                  </a:outerShdw>
                </a:effectLst>
              </a:rPr>
              <a:t>Discover on the new ArtsWave App!</a:t>
            </a:r>
            <a:endParaRPr lang="en-US" sz="1600">
              <a:effectLst>
                <a:outerShdw blurRad="50800" dist="38100" dir="2700000" algn="tl" rotWithShape="0">
                  <a:prstClr val="black">
                    <a:alpha val="40000"/>
                  </a:prstClr>
                </a:outerShdw>
              </a:effectLst>
            </a:endParaRPr>
          </a:p>
        </p:txBody>
      </p:sp>
      <p:pic>
        <p:nvPicPr>
          <p:cNvPr id="5" name="Picture 4" descr="A purple rectangle with text&#10;&#10;Description automatically generated">
            <a:extLst>
              <a:ext uri="{FF2B5EF4-FFF2-40B4-BE49-F238E27FC236}">
                <a16:creationId xmlns:a16="http://schemas.microsoft.com/office/drawing/2014/main" id="{38D5F868-2DEC-D35B-7A5C-20D667E02A6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419264" y="3917913"/>
            <a:ext cx="3009663" cy="822641"/>
          </a:xfrm>
          <a:prstGeom prst="rect">
            <a:avLst/>
          </a:prstGeom>
        </p:spPr>
      </p:pic>
      <p:sp>
        <p:nvSpPr>
          <p:cNvPr id="7" name="TextBox 6">
            <a:extLst>
              <a:ext uri="{FF2B5EF4-FFF2-40B4-BE49-F238E27FC236}">
                <a16:creationId xmlns:a16="http://schemas.microsoft.com/office/drawing/2014/main" id="{F93E8BFF-FA28-E3BE-042F-382B3F78FD16}"/>
              </a:ext>
            </a:extLst>
          </p:cNvPr>
          <p:cNvSpPr txBox="1"/>
          <p:nvPr/>
        </p:nvSpPr>
        <p:spPr>
          <a:xfrm>
            <a:off x="7514964" y="5087435"/>
            <a:ext cx="4317694"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a:solidFill>
                  <a:schemeClr val="bg1"/>
                </a:solidFill>
              </a:rPr>
              <a:t>Enjoy all Unlimited PLUS Member Benefits, plus invitations to special arts events, membership in leadership giving groups, recognition in ArtsWave’s community report and access to the Cincinnati Sports Package benefit.</a:t>
            </a:r>
          </a:p>
        </p:txBody>
      </p:sp>
      <p:sp>
        <p:nvSpPr>
          <p:cNvPr id="9" name="TextBox 8">
            <a:extLst>
              <a:ext uri="{FF2B5EF4-FFF2-40B4-BE49-F238E27FC236}">
                <a16:creationId xmlns:a16="http://schemas.microsoft.com/office/drawing/2014/main" id="{4D78AB29-376C-642D-DBBD-D250DB2A7A2D}"/>
              </a:ext>
            </a:extLst>
          </p:cNvPr>
          <p:cNvSpPr txBox="1"/>
          <p:nvPr/>
        </p:nvSpPr>
        <p:spPr>
          <a:xfrm>
            <a:off x="7496631" y="4579228"/>
            <a:ext cx="425865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a:solidFill>
                  <a:schemeClr val="bg1"/>
                </a:solidFill>
              </a:rPr>
              <a:t>$1,500+</a:t>
            </a:r>
          </a:p>
        </p:txBody>
      </p:sp>
      <p:sp>
        <p:nvSpPr>
          <p:cNvPr id="11" name="Arrow: Bent 10">
            <a:extLst>
              <a:ext uri="{FF2B5EF4-FFF2-40B4-BE49-F238E27FC236}">
                <a16:creationId xmlns:a16="http://schemas.microsoft.com/office/drawing/2014/main" id="{788E208F-8D39-8F71-18D1-C46492141D13}"/>
              </a:ext>
            </a:extLst>
          </p:cNvPr>
          <p:cNvSpPr/>
          <p:nvPr/>
        </p:nvSpPr>
        <p:spPr>
          <a:xfrm rot="16200000" flipV="1">
            <a:off x="7498107" y="1113529"/>
            <a:ext cx="638729" cy="4370045"/>
          </a:xfrm>
          <a:prstGeom prst="bentArrow">
            <a:avLst>
              <a:gd name="adj1" fmla="val 25000"/>
              <a:gd name="adj2" fmla="val 30139"/>
              <a:gd name="adj3" fmla="val 42130"/>
              <a:gd name="adj4" fmla="val 43750"/>
            </a:avLst>
          </a:prstGeom>
          <a:solidFill>
            <a:schemeClr val="accent1"/>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1" u="none" strike="noStrike" cap="none" spc="0" normalizeH="0" baseline="0">
              <a:ln>
                <a:noFill/>
              </a:ln>
              <a:solidFill>
                <a:srgbClr val="FFFFFF"/>
              </a:solidFill>
              <a:effectLst/>
              <a:uFillTx/>
              <a:latin typeface="Arvo"/>
              <a:ea typeface="Arvo"/>
              <a:cs typeface="Arvo"/>
              <a:sym typeface="Arvo"/>
            </a:endParaRPr>
          </a:p>
        </p:txBody>
      </p:sp>
      <p:sp>
        <p:nvSpPr>
          <p:cNvPr id="2" name="HEADLINE">
            <a:extLst>
              <a:ext uri="{FF2B5EF4-FFF2-40B4-BE49-F238E27FC236}">
                <a16:creationId xmlns:a16="http://schemas.microsoft.com/office/drawing/2014/main" id="{F2FF197F-0E59-45E4-2B27-721126663238}"/>
              </a:ext>
            </a:extLst>
          </p:cNvPr>
          <p:cNvSpPr txBox="1"/>
          <p:nvPr/>
        </p:nvSpPr>
        <p:spPr>
          <a:xfrm>
            <a:off x="412434" y="472839"/>
            <a:ext cx="8867306" cy="824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rPr>
              <a:t>Giving Benefits</a:t>
            </a:r>
            <a:endParaRPr kumimoji="0" sz="5400" b="1" i="0" u="none" strike="noStrike" kern="1200" cap="none" spc="0" normalizeH="0" baseline="21875"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endParaRPr>
          </a:p>
        </p:txBody>
      </p:sp>
    </p:spTree>
    <p:extLst>
      <p:ext uri="{BB962C8B-B14F-4D97-AF65-F5344CB8AC3E}">
        <p14:creationId xmlns:p14="http://schemas.microsoft.com/office/powerpoint/2010/main" val="3063136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500"/>
                            </p:stCondLst>
                            <p:childTnLst>
                              <p:par>
                                <p:cTn id="15" presetID="10" presetClass="entr" presetSubtype="0" fill="hold" grpId="0" nodeType="afterEffect">
                                  <p:stCondLst>
                                    <p:cond delay="5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9" grpId="0"/>
      <p:bldP spid="32"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435FA-49B0-DF05-0B51-0D0D27E3A80E}"/>
            </a:ext>
          </a:extLst>
        </p:cNvPr>
        <p:cNvGrpSpPr/>
        <p:nvPr/>
      </p:nvGrpSpPr>
      <p:grpSpPr>
        <a:xfrm>
          <a:off x="0" y="0"/>
          <a:ext cx="0" cy="0"/>
          <a:chOff x="0" y="0"/>
          <a:chExt cx="0" cy="0"/>
        </a:xfrm>
      </p:grpSpPr>
      <p:pic>
        <p:nvPicPr>
          <p:cNvPr id="6" name="Picture 5" descr="A black and white background with many different shapes&#10;&#10;Description automatically generated">
            <a:extLst>
              <a:ext uri="{FF2B5EF4-FFF2-40B4-BE49-F238E27FC236}">
                <a16:creationId xmlns:a16="http://schemas.microsoft.com/office/drawing/2014/main" id="{DCB484F2-820C-2D86-771B-7D2CB172D18E}"/>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4" name="Picture 33" descr="A purple and black wavy pattern&#10;&#10;Description automatically generated">
            <a:extLst>
              <a:ext uri="{FF2B5EF4-FFF2-40B4-BE49-F238E27FC236}">
                <a16:creationId xmlns:a16="http://schemas.microsoft.com/office/drawing/2014/main" id="{44817B94-B741-012A-2AF4-0FDD73F8E429}"/>
              </a:ext>
            </a:extLst>
          </p:cNvPr>
          <p:cNvPicPr>
            <a:picLocks noChangeAspect="1"/>
          </p:cNvPicPr>
          <p:nvPr/>
        </p:nvPicPr>
        <p:blipFill>
          <a:blip r:embed="rId4">
            <a:extLst>
              <a:ext uri="{28A0092B-C50C-407E-A947-70E740481C1C}">
                <a14:useLocalDpi xmlns:a14="http://schemas.microsoft.com/office/drawing/2010/main" val="0"/>
              </a:ext>
            </a:extLst>
          </a:blip>
          <a:srcRect l="19515" r="19515" b="69113"/>
          <a:stretch/>
        </p:blipFill>
        <p:spPr>
          <a:xfrm rot="16200000">
            <a:off x="7703873" y="2369874"/>
            <a:ext cx="6858003" cy="2118250"/>
          </a:xfrm>
          <a:prstGeom prst="rect">
            <a:avLst/>
          </a:prstGeom>
        </p:spPr>
      </p:pic>
      <p:sp>
        <p:nvSpPr>
          <p:cNvPr id="8" name="HEADLINE">
            <a:extLst>
              <a:ext uri="{FF2B5EF4-FFF2-40B4-BE49-F238E27FC236}">
                <a16:creationId xmlns:a16="http://schemas.microsoft.com/office/drawing/2014/main" id="{7E900CF9-B98E-6D0D-6354-759E3290CBE4}"/>
              </a:ext>
            </a:extLst>
          </p:cNvPr>
          <p:cNvSpPr txBox="1"/>
          <p:nvPr/>
        </p:nvSpPr>
        <p:spPr>
          <a:xfrm>
            <a:off x="412434" y="472839"/>
            <a:ext cx="8867306" cy="8242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rPr>
              <a:t>Giving Benefits</a:t>
            </a:r>
            <a:endParaRPr kumimoji="0" sz="5400" b="1" i="0" u="none" strike="noStrike" kern="1200" cap="none" spc="0" normalizeH="0" baseline="21875"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endParaRPr>
          </a:p>
        </p:txBody>
      </p:sp>
      <p:pic>
        <p:nvPicPr>
          <p:cNvPr id="37" name="ArtsWave_Logo_1Color_White.png" descr="ArtsWave_Logo_1Color_White.png">
            <a:extLst>
              <a:ext uri="{FF2B5EF4-FFF2-40B4-BE49-F238E27FC236}">
                <a16:creationId xmlns:a16="http://schemas.microsoft.com/office/drawing/2014/main" id="{1115106E-3864-F3EA-5177-CC39E69968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62913" y="6176866"/>
            <a:ext cx="717215" cy="452477"/>
          </a:xfrm>
          <a:prstGeom prst="rect">
            <a:avLst/>
          </a:prstGeom>
          <a:ln w="12700">
            <a:miter lim="400000"/>
          </a:ln>
        </p:spPr>
      </p:pic>
      <p:grpSp>
        <p:nvGrpSpPr>
          <p:cNvPr id="9" name="Group 8">
            <a:extLst>
              <a:ext uri="{FF2B5EF4-FFF2-40B4-BE49-F238E27FC236}">
                <a16:creationId xmlns:a16="http://schemas.microsoft.com/office/drawing/2014/main" id="{5A53C35D-BBF9-1275-FFCF-2DE05D4652EE}"/>
              </a:ext>
            </a:extLst>
          </p:cNvPr>
          <p:cNvGrpSpPr/>
          <p:nvPr/>
        </p:nvGrpSpPr>
        <p:grpSpPr>
          <a:xfrm>
            <a:off x="346230" y="1367579"/>
            <a:ext cx="4923825" cy="2840581"/>
            <a:chOff x="1815678" y="3649815"/>
            <a:chExt cx="4923825" cy="2840581"/>
          </a:xfrm>
        </p:grpSpPr>
        <p:sp>
          <p:nvSpPr>
            <p:cNvPr id="11" name="TextBox 10">
              <a:extLst>
                <a:ext uri="{FF2B5EF4-FFF2-40B4-BE49-F238E27FC236}">
                  <a16:creationId xmlns:a16="http://schemas.microsoft.com/office/drawing/2014/main" id="{8A405719-6FA5-2563-5535-191481F68946}"/>
                </a:ext>
              </a:extLst>
            </p:cNvPr>
            <p:cNvSpPr txBox="1"/>
            <p:nvPr/>
          </p:nvSpPr>
          <p:spPr>
            <a:xfrm>
              <a:off x="1919987" y="5659399"/>
              <a:ext cx="4819516"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a:solidFill>
                    <a:schemeClr val="bg1"/>
                  </a:solidFill>
                </a:rPr>
                <a:t>CINCINNATI SPORTS PACKAGE</a:t>
              </a:r>
            </a:p>
            <a:p>
              <a:r>
                <a:rPr lang="en-US" sz="1600">
                  <a:solidFill>
                    <a:schemeClr val="bg1"/>
                  </a:solidFill>
                </a:rPr>
                <a:t>Two tickets to the </a:t>
              </a:r>
              <a:r>
                <a:rPr lang="en-US" sz="1600">
                  <a:solidFill>
                    <a:schemeClr val="accent1"/>
                  </a:solidFill>
                </a:rPr>
                <a:t>Reds</a:t>
              </a:r>
              <a:r>
                <a:rPr lang="en-US" sz="1600">
                  <a:solidFill>
                    <a:schemeClr val="bg1"/>
                  </a:solidFill>
                </a:rPr>
                <a:t> and a special experience with </a:t>
              </a:r>
              <a:r>
                <a:rPr lang="en-US" sz="1600">
                  <a:solidFill>
                    <a:schemeClr val="accent6"/>
                  </a:solidFill>
                </a:rPr>
                <a:t>FC Cincinnati! </a:t>
              </a:r>
            </a:p>
          </p:txBody>
        </p:sp>
        <p:sp>
          <p:nvSpPr>
            <p:cNvPr id="12" name="TextBox 11">
              <a:extLst>
                <a:ext uri="{FF2B5EF4-FFF2-40B4-BE49-F238E27FC236}">
                  <a16:creationId xmlns:a16="http://schemas.microsoft.com/office/drawing/2014/main" id="{7256ACE4-493C-CE1D-A310-386E9DB6D8F1}"/>
                </a:ext>
              </a:extLst>
            </p:cNvPr>
            <p:cNvSpPr txBox="1"/>
            <p:nvPr/>
          </p:nvSpPr>
          <p:spPr>
            <a:xfrm>
              <a:off x="1901655" y="4757888"/>
              <a:ext cx="4163048"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a:solidFill>
                    <a:schemeClr val="bg1"/>
                  </a:solidFill>
                </a:rPr>
                <a:t>NEW GIFT, 10%+ INCREASE OR A LEADERSHIP GIFT</a:t>
              </a:r>
              <a:endParaRPr lang="en-US" sz="2000" b="1">
                <a:solidFill>
                  <a:schemeClr val="bg1"/>
                </a:solidFill>
              </a:endParaRPr>
            </a:p>
          </p:txBody>
        </p:sp>
        <p:pic>
          <p:nvPicPr>
            <p:cNvPr id="13" name="Picture 12" descr="A white rectangular sign with purple and orange stripes&#10;&#10;Description automatically generated">
              <a:extLst>
                <a:ext uri="{FF2B5EF4-FFF2-40B4-BE49-F238E27FC236}">
                  <a16:creationId xmlns:a16="http://schemas.microsoft.com/office/drawing/2014/main" id="{C4224BE2-CD50-E8DB-88C6-0FB6E9D43ED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15678" y="3649815"/>
              <a:ext cx="2702880" cy="1081152"/>
            </a:xfrm>
            <a:prstGeom prst="rect">
              <a:avLst/>
            </a:prstGeom>
          </p:spPr>
        </p:pic>
      </p:grpSp>
      <p:sp>
        <p:nvSpPr>
          <p:cNvPr id="14" name="TextBox 13">
            <a:extLst>
              <a:ext uri="{FF2B5EF4-FFF2-40B4-BE49-F238E27FC236}">
                <a16:creationId xmlns:a16="http://schemas.microsoft.com/office/drawing/2014/main" id="{9242FE50-B0EB-9029-D005-CA8B3B0A10C6}"/>
              </a:ext>
            </a:extLst>
          </p:cNvPr>
          <p:cNvSpPr txBox="1"/>
          <p:nvPr/>
        </p:nvSpPr>
        <p:spPr>
          <a:xfrm>
            <a:off x="484531" y="4587596"/>
            <a:ext cx="4523315" cy="187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Aft>
                <a:spcPts val="1200"/>
              </a:spcAft>
            </a:pPr>
            <a:r>
              <a:rPr lang="en-US" sz="2400" b="1">
                <a:solidFill>
                  <a:schemeClr val="bg1"/>
                </a:solidFill>
              </a:rPr>
              <a:t>3 WAYS TO QUALIFY: </a:t>
            </a:r>
          </a:p>
          <a:p>
            <a:pPr marL="274320" indent="-457200">
              <a:spcAft>
                <a:spcPts val="600"/>
              </a:spcAft>
            </a:pPr>
            <a:r>
              <a:rPr lang="en-US" b="1">
                <a:solidFill>
                  <a:schemeClr val="bg1"/>
                </a:solidFill>
              </a:rPr>
              <a:t>1. Make a first-time gift at $100 or more</a:t>
            </a:r>
          </a:p>
          <a:p>
            <a:pPr marL="274320" indent="-457200">
              <a:spcAft>
                <a:spcPts val="600"/>
              </a:spcAft>
            </a:pPr>
            <a:r>
              <a:rPr lang="en-US" b="1">
                <a:solidFill>
                  <a:schemeClr val="bg1"/>
                </a:solidFill>
              </a:rPr>
              <a:t>2. Increase your last gift by at least 10% ($100 min.)</a:t>
            </a:r>
          </a:p>
          <a:p>
            <a:pPr marL="274320" indent="-457200">
              <a:spcAft>
                <a:spcPts val="600"/>
              </a:spcAft>
            </a:pPr>
            <a:r>
              <a:rPr lang="en-US" b="1">
                <a:solidFill>
                  <a:schemeClr val="bg1"/>
                </a:solidFill>
              </a:rPr>
              <a:t>3. Give any Leadership gift</a:t>
            </a:r>
          </a:p>
        </p:txBody>
      </p:sp>
      <p:pic>
        <p:nvPicPr>
          <p:cNvPr id="17" name="Picture 16" descr="A group of people walking in a building&#10;&#10;Description automatically generated">
            <a:extLst>
              <a:ext uri="{FF2B5EF4-FFF2-40B4-BE49-F238E27FC236}">
                <a16:creationId xmlns:a16="http://schemas.microsoft.com/office/drawing/2014/main" id="{1EABA985-B180-45B2-347A-1703999F0102}"/>
              </a:ext>
            </a:extLst>
          </p:cNvPr>
          <p:cNvPicPr>
            <a:picLocks noChangeAspect="1"/>
          </p:cNvPicPr>
          <p:nvPr/>
        </p:nvPicPr>
        <p:blipFill rotWithShape="1">
          <a:blip r:embed="rId7">
            <a:extLst>
              <a:ext uri="{28A0092B-C50C-407E-A947-70E740481C1C}">
                <a14:useLocalDpi xmlns:a14="http://schemas.microsoft.com/office/drawing/2010/main" val="0"/>
              </a:ext>
            </a:extLst>
          </a:blip>
          <a:srcRect l="16512" t="15105" r="23377" b="4748"/>
          <a:stretch/>
        </p:blipFill>
        <p:spPr>
          <a:xfrm>
            <a:off x="7688655" y="1271664"/>
            <a:ext cx="3542374" cy="3542374"/>
          </a:xfrm>
          <a:prstGeom prst="ellipse">
            <a:avLst/>
          </a:prstGeom>
          <a:ln w="203200">
            <a:solidFill>
              <a:schemeClr val="accent1"/>
            </a:solidFill>
          </a:ln>
        </p:spPr>
      </p:pic>
      <p:pic>
        <p:nvPicPr>
          <p:cNvPr id="10" name="Picture 9" descr="A person in a baseball uniform&#10;&#10;Description automatically generated">
            <a:extLst>
              <a:ext uri="{FF2B5EF4-FFF2-40B4-BE49-F238E27FC236}">
                <a16:creationId xmlns:a16="http://schemas.microsoft.com/office/drawing/2014/main" id="{59D41932-E703-6173-1F73-6D30EADFEB8B}"/>
              </a:ext>
            </a:extLst>
          </p:cNvPr>
          <p:cNvPicPr>
            <a:picLocks noChangeAspect="1"/>
          </p:cNvPicPr>
          <p:nvPr/>
        </p:nvPicPr>
        <p:blipFill rotWithShape="1">
          <a:blip r:embed="rId8">
            <a:extLst>
              <a:ext uri="{28A0092B-C50C-407E-A947-70E740481C1C}">
                <a14:useLocalDpi xmlns:a14="http://schemas.microsoft.com/office/drawing/2010/main" val="0"/>
              </a:ext>
            </a:extLst>
          </a:blip>
          <a:srcRect t="9772" b="23562"/>
          <a:stretch/>
        </p:blipFill>
        <p:spPr>
          <a:xfrm>
            <a:off x="5630258" y="3410455"/>
            <a:ext cx="2970324" cy="2970324"/>
          </a:xfrm>
          <a:prstGeom prst="ellipse">
            <a:avLst/>
          </a:prstGeom>
          <a:ln w="190500">
            <a:solidFill>
              <a:schemeClr val="accent3"/>
            </a:solidFill>
          </a:ln>
        </p:spPr>
      </p:pic>
    </p:spTree>
    <p:extLst>
      <p:ext uri="{BB962C8B-B14F-4D97-AF65-F5344CB8AC3E}">
        <p14:creationId xmlns:p14="http://schemas.microsoft.com/office/powerpoint/2010/main" val="613603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8F48C-8275-8271-B075-90D0808983E6}"/>
            </a:ext>
          </a:extLst>
        </p:cNvPr>
        <p:cNvGrpSpPr/>
        <p:nvPr/>
      </p:nvGrpSpPr>
      <p:grpSpPr>
        <a:xfrm>
          <a:off x="0" y="0"/>
          <a:ext cx="0" cy="0"/>
          <a:chOff x="0" y="0"/>
          <a:chExt cx="0" cy="0"/>
        </a:xfrm>
      </p:grpSpPr>
      <p:pic>
        <p:nvPicPr>
          <p:cNvPr id="38" name="Picture 37" descr="A black and white background with many different shapes&#10;&#10;Description automatically generated">
            <a:extLst>
              <a:ext uri="{FF2B5EF4-FFF2-40B4-BE49-F238E27FC236}">
                <a16:creationId xmlns:a16="http://schemas.microsoft.com/office/drawing/2014/main" id="{D30363BA-5597-2169-69D5-06F3CCB6AB4C}"/>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0954256" cy="6161769"/>
          </a:xfrm>
          <a:prstGeom prst="rect">
            <a:avLst/>
          </a:prstGeom>
        </p:spPr>
      </p:pic>
      <p:sp>
        <p:nvSpPr>
          <p:cNvPr id="206" name="HEADLINE">
            <a:extLst>
              <a:ext uri="{FF2B5EF4-FFF2-40B4-BE49-F238E27FC236}">
                <a16:creationId xmlns:a16="http://schemas.microsoft.com/office/drawing/2014/main" id="{A1D7234D-1D01-33F6-8909-F81E60E1BF2C}"/>
              </a:ext>
            </a:extLst>
          </p:cNvPr>
          <p:cNvSpPr txBox="1"/>
          <p:nvPr/>
        </p:nvSpPr>
        <p:spPr>
          <a:xfrm>
            <a:off x="601120" y="338116"/>
            <a:ext cx="7342730" cy="7324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rPr>
              <a:t>Join a Group</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6000" baseline="0">
                <a:solidFill>
                  <a:schemeClr val="accent2"/>
                </a:solidFill>
                <a:effectLst>
                  <a:outerShdw blurRad="88900" dist="63500" dir="2700000" algn="tl" rotWithShape="0">
                    <a:prstClr val="black">
                      <a:alpha val="40000"/>
                    </a:prstClr>
                  </a:outerShdw>
                </a:effectLst>
              </a:rPr>
              <a:t>Get Connected</a:t>
            </a:r>
            <a:endParaRPr kumimoji="0" sz="6000" b="1" i="0" u="none" strike="noStrike" kern="1200" cap="none" spc="0" normalizeH="0" baseline="21875"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endParaRPr>
          </a:p>
        </p:txBody>
      </p:sp>
      <p:pic>
        <p:nvPicPr>
          <p:cNvPr id="2" name="ArtsWave_Logo_1Color_White.png" descr="ArtsWave_Logo_1Color_White.png">
            <a:extLst>
              <a:ext uri="{FF2B5EF4-FFF2-40B4-BE49-F238E27FC236}">
                <a16:creationId xmlns:a16="http://schemas.microsoft.com/office/drawing/2014/main" id="{C604C491-E8A6-9856-5367-9EDDD1B80B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513" y="6176866"/>
            <a:ext cx="717215" cy="452477"/>
          </a:xfrm>
          <a:prstGeom prst="rect">
            <a:avLst/>
          </a:prstGeom>
          <a:ln w="12700">
            <a:miter lim="400000"/>
          </a:ln>
        </p:spPr>
      </p:pic>
      <p:pic>
        <p:nvPicPr>
          <p:cNvPr id="42" name="Picture 41" descr="A purple and black pattern&#10;&#10;Description automatically generated">
            <a:extLst>
              <a:ext uri="{FF2B5EF4-FFF2-40B4-BE49-F238E27FC236}">
                <a16:creationId xmlns:a16="http://schemas.microsoft.com/office/drawing/2014/main" id="{BDE214AE-1B15-2C1E-3AF8-56C3B4900D8F}"/>
              </a:ext>
            </a:extLst>
          </p:cNvPr>
          <p:cNvPicPr>
            <a:picLocks noChangeAspect="1"/>
          </p:cNvPicPr>
          <p:nvPr/>
        </p:nvPicPr>
        <p:blipFill>
          <a:blip r:embed="rId5">
            <a:extLst>
              <a:ext uri="{28A0092B-C50C-407E-A947-70E740481C1C}">
                <a14:useLocalDpi xmlns:a14="http://schemas.microsoft.com/office/drawing/2010/main"/>
              </a:ext>
            </a:extLst>
          </a:blip>
          <a:srcRect t="74755"/>
          <a:stretch/>
        </p:blipFill>
        <p:spPr>
          <a:xfrm>
            <a:off x="7239386" y="517478"/>
            <a:ext cx="12299482" cy="2124849"/>
          </a:xfrm>
          <a:prstGeom prst="rect">
            <a:avLst/>
          </a:prstGeom>
        </p:spPr>
      </p:pic>
      <p:pic>
        <p:nvPicPr>
          <p:cNvPr id="40" name="Picture 39">
            <a:extLst>
              <a:ext uri="{FF2B5EF4-FFF2-40B4-BE49-F238E27FC236}">
                <a16:creationId xmlns:a16="http://schemas.microsoft.com/office/drawing/2014/main" id="{8F6E31EA-04D2-0EF6-C0B7-E7137AF3D73C}"/>
              </a:ext>
            </a:extLst>
          </p:cNvPr>
          <p:cNvPicPr>
            <a:picLocks noChangeAspect="1"/>
          </p:cNvPicPr>
          <p:nvPr/>
        </p:nvPicPr>
        <p:blipFill>
          <a:blip r:embed="rId6" cstate="screen">
            <a:extLst>
              <a:ext uri="{28A0092B-C50C-407E-A947-70E740481C1C}">
                <a14:useLocalDpi xmlns:a14="http://schemas.microsoft.com/office/drawing/2010/main"/>
              </a:ext>
            </a:extLst>
          </a:blip>
          <a:srcRect l="16667" r="16667"/>
          <a:stretch/>
        </p:blipFill>
        <p:spPr>
          <a:xfrm>
            <a:off x="8378279" y="338116"/>
            <a:ext cx="3388973" cy="3388973"/>
          </a:xfrm>
          <a:prstGeom prst="ellipse">
            <a:avLst/>
          </a:prstGeom>
          <a:ln w="285750">
            <a:solidFill>
              <a:schemeClr val="accent1"/>
            </a:solidFill>
          </a:ln>
          <a:effectLst>
            <a:outerShdw blurRad="190500" dist="101600" dir="2700000" algn="tl" rotWithShape="0">
              <a:prstClr val="black">
                <a:alpha val="63000"/>
              </a:prstClr>
            </a:outerShdw>
          </a:effectLst>
        </p:spPr>
      </p:pic>
      <p:pic>
        <p:nvPicPr>
          <p:cNvPr id="3" name="Picture 6" descr="CAALA-PNG">
            <a:extLst>
              <a:ext uri="{FF2B5EF4-FFF2-40B4-BE49-F238E27FC236}">
                <a16:creationId xmlns:a16="http://schemas.microsoft.com/office/drawing/2014/main" id="{F2D62C40-55FD-EB8E-9A96-066F6A5A1BE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4204" y="3485517"/>
            <a:ext cx="4279006" cy="8643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Pride-PNG">
            <a:extLst>
              <a:ext uri="{FF2B5EF4-FFF2-40B4-BE49-F238E27FC236}">
                <a16:creationId xmlns:a16="http://schemas.microsoft.com/office/drawing/2014/main" id="{DA94C907-AEC9-B5B6-9142-8CF0D52FC1A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781391" y="2655031"/>
            <a:ext cx="3042337" cy="908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Young-Professionals-PNG">
            <a:extLst>
              <a:ext uri="{FF2B5EF4-FFF2-40B4-BE49-F238E27FC236}">
                <a16:creationId xmlns:a16="http://schemas.microsoft.com/office/drawing/2014/main" id="{088DD37E-9CA1-1607-8DE3-F180C6F9F8C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781391" y="4632519"/>
            <a:ext cx="3388973" cy="8558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Womens-Leadership-Roundtable-PNG">
            <a:extLst>
              <a:ext uri="{FF2B5EF4-FFF2-40B4-BE49-F238E27FC236}">
                <a16:creationId xmlns:a16="http://schemas.microsoft.com/office/drawing/2014/main" id="{49F96BCE-1096-EE16-B6C2-9BC23D57F21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59114" y="4813516"/>
            <a:ext cx="3175023" cy="855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eadership Donors PNG">
            <a:extLst>
              <a:ext uri="{FF2B5EF4-FFF2-40B4-BE49-F238E27FC236}">
                <a16:creationId xmlns:a16="http://schemas.microsoft.com/office/drawing/2014/main" id="{C4C70305-C16E-9D5D-BE43-8AD8F7B17B40}"/>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4204" y="2166077"/>
            <a:ext cx="3175023" cy="855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red and orange text on a black background&#10;&#10;Description automatically generated">
            <a:extLst>
              <a:ext uri="{FF2B5EF4-FFF2-40B4-BE49-F238E27FC236}">
                <a16:creationId xmlns:a16="http://schemas.microsoft.com/office/drawing/2014/main" id="{986D5958-E6C6-8EAD-08F2-0DDF1E9E2BF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4110" y="6176865"/>
            <a:ext cx="769996" cy="485097"/>
          </a:xfrm>
          <a:prstGeom prst="rect">
            <a:avLst/>
          </a:prstGeom>
        </p:spPr>
      </p:pic>
    </p:spTree>
    <p:extLst>
      <p:ext uri="{BB962C8B-B14F-4D97-AF65-F5344CB8AC3E}">
        <p14:creationId xmlns:p14="http://schemas.microsoft.com/office/powerpoint/2010/main" val="961192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750"/>
                            </p:stCondLst>
                            <p:childTnLst>
                              <p:par>
                                <p:cTn id="9" presetID="10" presetClass="entr" presetSubtype="0"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3000"/>
                            </p:stCondLst>
                            <p:childTnLst>
                              <p:par>
                                <p:cTn id="13" presetID="10" presetClass="entr" presetSubtype="0" fill="hold" nodeType="after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par>
                          <p:cTn id="16" fill="hold">
                            <p:stCondLst>
                              <p:cond delay="4250"/>
                            </p:stCondLst>
                            <p:childTnLst>
                              <p:par>
                                <p:cTn id="17" presetID="10" presetClass="entr" presetSubtype="0" fill="hold"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5500"/>
                            </p:stCondLst>
                            <p:childTnLst>
                              <p:par>
                                <p:cTn id="21" presetID="10" presetClass="entr" presetSubtype="0" fill="hold" nodeType="after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13E9C-EEE1-5C02-023A-3A97BED16D3F}"/>
            </a:ext>
          </a:extLst>
        </p:cNvPr>
        <p:cNvGrpSpPr/>
        <p:nvPr/>
      </p:nvGrpSpPr>
      <p:grpSpPr>
        <a:xfrm>
          <a:off x="0" y="0"/>
          <a:ext cx="0" cy="0"/>
          <a:chOff x="0" y="0"/>
          <a:chExt cx="0" cy="0"/>
        </a:xfrm>
      </p:grpSpPr>
      <p:pic>
        <p:nvPicPr>
          <p:cNvPr id="38" name="Picture 37" descr="A black and white background with many different shapes&#10;&#10;Description automatically generated">
            <a:extLst>
              <a:ext uri="{FF2B5EF4-FFF2-40B4-BE49-F238E27FC236}">
                <a16:creationId xmlns:a16="http://schemas.microsoft.com/office/drawing/2014/main" id="{40E9E9A3-C55A-BC1C-7E60-7D1DCF1A83CC}"/>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6" name="HEADLINE">
            <a:extLst>
              <a:ext uri="{FF2B5EF4-FFF2-40B4-BE49-F238E27FC236}">
                <a16:creationId xmlns:a16="http://schemas.microsoft.com/office/drawing/2014/main" id="{1F0AE1AE-C389-1984-4A75-4F4B8EF3BD41}"/>
              </a:ext>
            </a:extLst>
          </p:cNvPr>
          <p:cNvSpPr txBox="1"/>
          <p:nvPr/>
        </p:nvSpPr>
        <p:spPr>
          <a:xfrm>
            <a:off x="4880219" y="998187"/>
            <a:ext cx="8867306" cy="824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rPr>
              <a:t>Company XYZ</a:t>
            </a:r>
          </a:p>
          <a:p>
            <a:pPr marL="0" marR="0" lvl="0" indent="0"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rPr>
              <a:t>Initiatives/Events</a:t>
            </a:r>
            <a:endParaRPr kumimoji="0" sz="5400" b="1" i="0" u="none" strike="noStrike" kern="1200" cap="none" spc="0" normalizeH="0" baseline="21875"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endParaRPr>
          </a:p>
        </p:txBody>
      </p:sp>
      <p:pic>
        <p:nvPicPr>
          <p:cNvPr id="2" name="ArtsWave_Logo_1Color_White.png" descr="ArtsWave_Logo_1Color_White.png">
            <a:extLst>
              <a:ext uri="{FF2B5EF4-FFF2-40B4-BE49-F238E27FC236}">
                <a16:creationId xmlns:a16="http://schemas.microsoft.com/office/drawing/2014/main" id="{E02B7F35-18F1-3044-49C0-F55FC7BAFF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513" y="6176866"/>
            <a:ext cx="717215" cy="452477"/>
          </a:xfrm>
          <a:prstGeom prst="rect">
            <a:avLst/>
          </a:prstGeom>
          <a:ln w="12700">
            <a:miter lim="400000"/>
          </a:ln>
        </p:spPr>
      </p:pic>
      <p:pic>
        <p:nvPicPr>
          <p:cNvPr id="42" name="Picture 41" descr="A purple and black pattern&#10;&#10;Description automatically generated">
            <a:extLst>
              <a:ext uri="{FF2B5EF4-FFF2-40B4-BE49-F238E27FC236}">
                <a16:creationId xmlns:a16="http://schemas.microsoft.com/office/drawing/2014/main" id="{6083E38D-2A61-82F9-7ADC-778CDE82E912}"/>
              </a:ext>
            </a:extLst>
          </p:cNvPr>
          <p:cNvPicPr>
            <a:picLocks noChangeAspect="1"/>
          </p:cNvPicPr>
          <p:nvPr/>
        </p:nvPicPr>
        <p:blipFill>
          <a:blip r:embed="rId5">
            <a:extLst>
              <a:ext uri="{28A0092B-C50C-407E-A947-70E740481C1C}">
                <a14:useLocalDpi xmlns:a14="http://schemas.microsoft.com/office/drawing/2010/main"/>
              </a:ext>
            </a:extLst>
          </a:blip>
          <a:srcRect t="74755"/>
          <a:stretch/>
        </p:blipFill>
        <p:spPr>
          <a:xfrm>
            <a:off x="-7991460" y="10864"/>
            <a:ext cx="12299482" cy="2124849"/>
          </a:xfrm>
          <a:prstGeom prst="rect">
            <a:avLst/>
          </a:prstGeom>
        </p:spPr>
      </p:pic>
      <p:pic>
        <p:nvPicPr>
          <p:cNvPr id="43" name="Picture 42" descr="A red and orange text on a black background&#10;&#10;Description automatically generated">
            <a:extLst>
              <a:ext uri="{FF2B5EF4-FFF2-40B4-BE49-F238E27FC236}">
                <a16:creationId xmlns:a16="http://schemas.microsoft.com/office/drawing/2014/main" id="{BBBFC394-939E-B71A-54F5-ACAEC2CCA2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454" y="6000982"/>
            <a:ext cx="942698" cy="593900"/>
          </a:xfrm>
          <a:prstGeom prst="rect">
            <a:avLst/>
          </a:prstGeom>
        </p:spPr>
      </p:pic>
      <p:sp>
        <p:nvSpPr>
          <p:cNvPr id="11" name="TextBox 10">
            <a:extLst>
              <a:ext uri="{FF2B5EF4-FFF2-40B4-BE49-F238E27FC236}">
                <a16:creationId xmlns:a16="http://schemas.microsoft.com/office/drawing/2014/main" id="{C02F15D3-0717-10B8-A6C9-5CD17885BFB3}"/>
              </a:ext>
            </a:extLst>
          </p:cNvPr>
          <p:cNvSpPr txBox="1"/>
          <p:nvPr/>
        </p:nvSpPr>
        <p:spPr>
          <a:xfrm>
            <a:off x="4308022" y="3323254"/>
            <a:ext cx="853984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t> </a:t>
            </a:r>
          </a:p>
        </p:txBody>
      </p:sp>
      <p:sp>
        <p:nvSpPr>
          <p:cNvPr id="4" name="TextBox 3">
            <a:extLst>
              <a:ext uri="{FF2B5EF4-FFF2-40B4-BE49-F238E27FC236}">
                <a16:creationId xmlns:a16="http://schemas.microsoft.com/office/drawing/2014/main" id="{5CE1362B-0E33-1197-F427-13E1FE1DEBE5}"/>
              </a:ext>
            </a:extLst>
          </p:cNvPr>
          <p:cNvSpPr txBox="1"/>
          <p:nvPr/>
        </p:nvSpPr>
        <p:spPr>
          <a:xfrm>
            <a:off x="4836429" y="2649115"/>
            <a:ext cx="7184590" cy="30675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1pPr>
            <a:lvl2pPr marL="0" marR="0" indent="1143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2pPr>
            <a:lvl3pPr marL="0" marR="0" indent="2286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3pPr>
            <a:lvl4pPr marL="0" marR="0" indent="3429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4pPr>
            <a:lvl5pPr marL="0" marR="0" indent="4572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5pPr>
            <a:lvl6pPr marL="0" marR="0" indent="5715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6pPr>
            <a:lvl7pPr marL="0" marR="0" indent="6858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7pPr>
            <a:lvl8pPr marL="0" marR="0" indent="8001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8pPr>
            <a:lvl9pPr marL="0" marR="0" indent="914400" algn="l" defTabSz="412750" rtl="0" fontAlgn="auto" latinLnBrk="0" hangingPunct="0">
              <a:lnSpc>
                <a:spcPct val="120000"/>
              </a:lnSpc>
              <a:spcBef>
                <a:spcPts val="0"/>
              </a:spcBef>
              <a:spcAft>
                <a:spcPts val="0"/>
              </a:spcAft>
              <a:buClrTx/>
              <a:buSzTx/>
              <a:buFontTx/>
              <a:buNone/>
              <a:tabLst/>
              <a:defRPr kumimoji="0" sz="1700" b="0" i="1" u="none" strike="noStrike" cap="all" spc="85" normalizeH="0" baseline="0">
                <a:ln>
                  <a:noFill/>
                </a:ln>
                <a:solidFill>
                  <a:srgbClr val="8F8B8B"/>
                </a:solidFill>
                <a:effectLst/>
                <a:uFillTx/>
                <a:latin typeface="Arvo"/>
                <a:ea typeface="Arvo"/>
                <a:cs typeface="Arvo"/>
                <a:sym typeface="Arv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Century Gothic"/>
                <a:sym typeface="Century Gothic"/>
              </a:rPr>
              <a:t>Fill in company-specific campaign events, items, giveaways, info, etc. here. Feel free to copy this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solidFill>
                <a:schemeClr val="bg1"/>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entury Gothic"/>
                <a:sym typeface="Century Gothic"/>
              </a:rPr>
              <a:t>Be sure to remember to let people know how they should give to the campaign! (e-pledge, pledge cards, online, etc.)</a:t>
            </a:r>
          </a:p>
        </p:txBody>
      </p:sp>
      <p:pic>
        <p:nvPicPr>
          <p:cNvPr id="5" name="Picture 4">
            <a:extLst>
              <a:ext uri="{FF2B5EF4-FFF2-40B4-BE49-F238E27FC236}">
                <a16:creationId xmlns:a16="http://schemas.microsoft.com/office/drawing/2014/main" id="{0BE3368F-CEA7-6D02-D301-373664B45244}"/>
              </a:ext>
            </a:extLst>
          </p:cNvPr>
          <p:cNvPicPr>
            <a:picLocks noChangeAspect="1"/>
          </p:cNvPicPr>
          <p:nvPr/>
        </p:nvPicPr>
        <p:blipFill>
          <a:blip r:embed="rId7">
            <a:extLst>
              <a:ext uri="{28A0092B-C50C-407E-A947-70E740481C1C}">
                <a14:useLocalDpi xmlns:a14="http://schemas.microsoft.com/office/drawing/2010/main"/>
              </a:ext>
            </a:extLst>
          </a:blip>
          <a:srcRect t="8198" b="8198"/>
          <a:stretch/>
        </p:blipFill>
        <p:spPr>
          <a:xfrm>
            <a:off x="423839" y="918943"/>
            <a:ext cx="3460344" cy="3460344"/>
          </a:xfrm>
          <a:prstGeom prst="ellipse">
            <a:avLst/>
          </a:prstGeom>
          <a:ln w="212725">
            <a:solidFill>
              <a:schemeClr val="accent3"/>
            </a:solidFill>
          </a:ln>
          <a:effectLst>
            <a:outerShdw blurRad="101600" dist="152400" dir="2700000" algn="tl" rotWithShape="0">
              <a:prstClr val="black">
                <a:alpha val="40000"/>
              </a:prstClr>
            </a:outerShdw>
          </a:effectLst>
        </p:spPr>
      </p:pic>
    </p:spTree>
    <p:extLst>
      <p:ext uri="{BB962C8B-B14F-4D97-AF65-F5344CB8AC3E}">
        <p14:creationId xmlns:p14="http://schemas.microsoft.com/office/powerpoint/2010/main" val="3864730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3A30"/>
        </a:solidFill>
        <a:effectLst/>
      </p:bgPr>
    </p:bg>
    <p:spTree>
      <p:nvGrpSpPr>
        <p:cNvPr id="1" name="">
          <a:extLst>
            <a:ext uri="{FF2B5EF4-FFF2-40B4-BE49-F238E27FC236}">
              <a16:creationId xmlns:a16="http://schemas.microsoft.com/office/drawing/2014/main" id="{C995342C-72C5-AF88-AB23-3C7A4785005E}"/>
            </a:ext>
          </a:extLst>
        </p:cNvPr>
        <p:cNvGrpSpPr/>
        <p:nvPr/>
      </p:nvGrpSpPr>
      <p:grpSpPr>
        <a:xfrm>
          <a:off x="0" y="0"/>
          <a:ext cx="0" cy="0"/>
          <a:chOff x="0" y="0"/>
          <a:chExt cx="0" cy="0"/>
        </a:xfrm>
      </p:grpSpPr>
      <p:pic>
        <p:nvPicPr>
          <p:cNvPr id="8" name="Picture 7" descr="A purple background with rays&#10;&#10;Description automatically generated">
            <a:extLst>
              <a:ext uri="{FF2B5EF4-FFF2-40B4-BE49-F238E27FC236}">
                <a16:creationId xmlns:a16="http://schemas.microsoft.com/office/drawing/2014/main" id="{92D2E93D-0825-07FF-A308-9F6DBDC8F9B9}"/>
              </a:ext>
            </a:extLst>
          </p:cNvPr>
          <p:cNvPicPr>
            <a:picLocks noChangeAspect="1"/>
          </p:cNvPicPr>
          <p:nvPr/>
        </p:nvPicPr>
        <p:blipFill>
          <a:blip r:embed="rId4">
            <a:extLst>
              <a:ext uri="{28A0092B-C50C-407E-A947-70E740481C1C}">
                <a14:useLocalDpi xmlns:a14="http://schemas.microsoft.com/office/drawing/2010/main" val="0"/>
              </a:ext>
            </a:extLst>
          </a:blip>
          <a:srcRect l="13001" t="2785" r="13001" b="7127"/>
          <a:stretch/>
        </p:blipFill>
        <p:spPr>
          <a:xfrm>
            <a:off x="0" y="0"/>
            <a:ext cx="12192000" cy="6858000"/>
          </a:xfrm>
          <a:prstGeom prst="rect">
            <a:avLst/>
          </a:prstGeom>
        </p:spPr>
      </p:pic>
      <p:pic>
        <p:nvPicPr>
          <p:cNvPr id="3" name="ArtsWave_Logo_1Color_White.png" descr="ArtsWave_Logo_1Color_White.png">
            <a:extLst>
              <a:ext uri="{FF2B5EF4-FFF2-40B4-BE49-F238E27FC236}">
                <a16:creationId xmlns:a16="http://schemas.microsoft.com/office/drawing/2014/main" id="{A43809F9-BD04-A639-FF30-D776F74D58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513" y="6176866"/>
            <a:ext cx="717215" cy="452477"/>
          </a:xfrm>
          <a:prstGeom prst="rect">
            <a:avLst/>
          </a:prstGeom>
          <a:ln w="12700">
            <a:miter lim="400000"/>
          </a:ln>
        </p:spPr>
      </p:pic>
      <p:pic>
        <p:nvPicPr>
          <p:cNvPr id="4" name="Picture 3" descr="A red silhouette of a building&#10;&#10;Description automatically generated">
            <a:extLst>
              <a:ext uri="{FF2B5EF4-FFF2-40B4-BE49-F238E27FC236}">
                <a16:creationId xmlns:a16="http://schemas.microsoft.com/office/drawing/2014/main" id="{11C20BBE-383F-1EB6-F823-80FDB2D1DB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37543" y="1292491"/>
            <a:ext cx="1177986" cy="1235138"/>
          </a:xfrm>
          <a:prstGeom prst="rect">
            <a:avLst/>
          </a:prstGeom>
        </p:spPr>
      </p:pic>
      <p:pic>
        <p:nvPicPr>
          <p:cNvPr id="18" name="Picture 17" descr="A red location marker on a black background&#10;&#10;Description automatically generated">
            <a:extLst>
              <a:ext uri="{FF2B5EF4-FFF2-40B4-BE49-F238E27FC236}">
                <a16:creationId xmlns:a16="http://schemas.microsoft.com/office/drawing/2014/main" id="{03D05756-1881-D206-57E2-3ED081A7EF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64528" y="3303024"/>
            <a:ext cx="432416" cy="582531"/>
          </a:xfrm>
          <a:prstGeom prst="rect">
            <a:avLst/>
          </a:prstGeom>
        </p:spPr>
      </p:pic>
      <p:pic>
        <p:nvPicPr>
          <p:cNvPr id="19" name="Picture 18" descr="A red location marker on a black background&#10;&#10;Description automatically generated">
            <a:extLst>
              <a:ext uri="{FF2B5EF4-FFF2-40B4-BE49-F238E27FC236}">
                <a16:creationId xmlns:a16="http://schemas.microsoft.com/office/drawing/2014/main" id="{FC403AAC-51AE-F695-2691-09D4EDCD404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422323">
            <a:off x="9849220" y="828424"/>
            <a:ext cx="295079" cy="397517"/>
          </a:xfrm>
          <a:prstGeom prst="rect">
            <a:avLst/>
          </a:prstGeom>
        </p:spPr>
      </p:pic>
      <p:pic>
        <p:nvPicPr>
          <p:cNvPr id="23" name="Picture 22" descr="A red cross on a black background&#10;&#10;Description automatically generated">
            <a:extLst>
              <a:ext uri="{FF2B5EF4-FFF2-40B4-BE49-F238E27FC236}">
                <a16:creationId xmlns:a16="http://schemas.microsoft.com/office/drawing/2014/main" id="{82901607-428D-ED9C-2C3B-457B0B0997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V="1">
            <a:off x="10459017" y="2801984"/>
            <a:ext cx="176185" cy="176284"/>
          </a:xfrm>
          <a:prstGeom prst="rect">
            <a:avLst/>
          </a:prstGeom>
        </p:spPr>
      </p:pic>
      <p:pic>
        <p:nvPicPr>
          <p:cNvPr id="6" name="Online Media 5" title="2025 Campaign Video">
            <a:hlinkClick r:id="" action="ppaction://media"/>
            <a:extLst>
              <a:ext uri="{FF2B5EF4-FFF2-40B4-BE49-F238E27FC236}">
                <a16:creationId xmlns:a16="http://schemas.microsoft.com/office/drawing/2014/main" id="{39F1A490-CD07-55B9-D7C1-0C22479F9630}"/>
              </a:ext>
            </a:extLst>
          </p:cNvPr>
          <p:cNvPicPr>
            <a:picLocks noRot="1" noChangeAspect="1"/>
          </p:cNvPicPr>
          <p:nvPr>
            <a:videoFile r:link="rId1"/>
          </p:nvPr>
        </p:nvPicPr>
        <p:blipFill>
          <a:blip r:embed="rId10"/>
          <a:stretch>
            <a:fillRect/>
          </a:stretch>
        </p:blipFill>
        <p:spPr>
          <a:xfrm>
            <a:off x="1488795" y="833730"/>
            <a:ext cx="9214409" cy="5190539"/>
          </a:xfrm>
          <a:prstGeom prst="rect">
            <a:avLst/>
          </a:prstGeom>
        </p:spPr>
      </p:pic>
    </p:spTree>
    <p:extLst>
      <p:ext uri="{BB962C8B-B14F-4D97-AF65-F5344CB8AC3E}">
        <p14:creationId xmlns:p14="http://schemas.microsoft.com/office/powerpoint/2010/main" val="1777807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AA22E-795C-6148-CADC-C06ACA902588}"/>
            </a:ext>
          </a:extLst>
        </p:cNvPr>
        <p:cNvGrpSpPr/>
        <p:nvPr/>
      </p:nvGrpSpPr>
      <p:grpSpPr>
        <a:xfrm>
          <a:off x="0" y="0"/>
          <a:ext cx="0" cy="0"/>
          <a:chOff x="0" y="0"/>
          <a:chExt cx="0" cy="0"/>
        </a:xfrm>
      </p:grpSpPr>
      <p:pic>
        <p:nvPicPr>
          <p:cNvPr id="38" name="Picture 37" descr="A black and white background with many different shapes&#10;&#10;Description automatically generated">
            <a:extLst>
              <a:ext uri="{FF2B5EF4-FFF2-40B4-BE49-F238E27FC236}">
                <a16:creationId xmlns:a16="http://schemas.microsoft.com/office/drawing/2014/main" id="{27A75B05-96AA-5EA3-9C00-54A9344FE6E5}"/>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ArtsWave_Logo_1Color_White.png" descr="ArtsWave_Logo_1Color_White.png">
            <a:extLst>
              <a:ext uri="{FF2B5EF4-FFF2-40B4-BE49-F238E27FC236}">
                <a16:creationId xmlns:a16="http://schemas.microsoft.com/office/drawing/2014/main" id="{10C5673B-D50B-A357-6B78-5610A74DA6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513" y="6176866"/>
            <a:ext cx="717215" cy="452477"/>
          </a:xfrm>
          <a:prstGeom prst="rect">
            <a:avLst/>
          </a:prstGeom>
          <a:ln w="12700">
            <a:miter lim="400000"/>
          </a:ln>
        </p:spPr>
      </p:pic>
      <p:pic>
        <p:nvPicPr>
          <p:cNvPr id="43" name="Picture 42" descr="A red and orange text on a black background&#10;&#10;Description automatically generated">
            <a:extLst>
              <a:ext uri="{FF2B5EF4-FFF2-40B4-BE49-F238E27FC236}">
                <a16:creationId xmlns:a16="http://schemas.microsoft.com/office/drawing/2014/main" id="{F64ED30F-4A89-815C-3CD2-7A57E82ADB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454" y="6000982"/>
            <a:ext cx="942698" cy="593900"/>
          </a:xfrm>
          <a:prstGeom prst="rect">
            <a:avLst/>
          </a:prstGeom>
        </p:spPr>
      </p:pic>
      <p:sp>
        <p:nvSpPr>
          <p:cNvPr id="3" name="HEADLINE">
            <a:extLst>
              <a:ext uri="{FF2B5EF4-FFF2-40B4-BE49-F238E27FC236}">
                <a16:creationId xmlns:a16="http://schemas.microsoft.com/office/drawing/2014/main" id="{BFE23C34-FD3F-EF26-091F-626E087A716E}"/>
              </a:ext>
            </a:extLst>
          </p:cNvPr>
          <p:cNvSpPr txBox="1"/>
          <p:nvPr/>
        </p:nvSpPr>
        <p:spPr>
          <a:xfrm>
            <a:off x="393879" y="455466"/>
            <a:ext cx="11105015" cy="8242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rPr>
              <a:t>Your Gift: Bringing us Together</a:t>
            </a:r>
            <a:endParaRPr kumimoji="0" sz="5400" b="1" i="0" u="none" strike="noStrike" kern="1200" cap="none" spc="0" normalizeH="0" baseline="21875"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endParaRPr>
          </a:p>
        </p:txBody>
      </p:sp>
      <p:pic>
        <p:nvPicPr>
          <p:cNvPr id="5" name="Picture 4" descr="A group of children sitting in chairs and painting&#10;&#10;Description automatically generated">
            <a:extLst>
              <a:ext uri="{FF2B5EF4-FFF2-40B4-BE49-F238E27FC236}">
                <a16:creationId xmlns:a16="http://schemas.microsoft.com/office/drawing/2014/main" id="{67F3159B-3252-4F1C-9A75-ACE00A91D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366" y="1855646"/>
            <a:ext cx="2911181" cy="2911181"/>
          </a:xfrm>
          <a:prstGeom prst="ellipse">
            <a:avLst/>
          </a:prstGeom>
          <a:ln w="285750">
            <a:solidFill>
              <a:schemeClr val="accent1"/>
            </a:solidFill>
          </a:ln>
          <a:effectLst>
            <a:outerShdw blurRad="190500" dist="101600" dir="2700000" algn="tl" rotWithShape="0">
              <a:prstClr val="black">
                <a:alpha val="63000"/>
              </a:prstClr>
            </a:outerShdw>
          </a:effectLst>
        </p:spPr>
      </p:pic>
      <p:pic>
        <p:nvPicPr>
          <p:cNvPr id="7" name="Picture 6" descr="A person holding a yellow and black circle&#10;&#10;Description automatically generated">
            <a:extLst>
              <a:ext uri="{FF2B5EF4-FFF2-40B4-BE49-F238E27FC236}">
                <a16:creationId xmlns:a16="http://schemas.microsoft.com/office/drawing/2014/main" id="{B9102F8B-F2C5-19EC-A358-034729E67B7E}"/>
              </a:ext>
            </a:extLst>
          </p:cNvPr>
          <p:cNvPicPr>
            <a:picLocks noChangeAspect="1"/>
          </p:cNvPicPr>
          <p:nvPr/>
        </p:nvPicPr>
        <p:blipFill>
          <a:blip r:embed="rId7">
            <a:extLst>
              <a:ext uri="{28A0092B-C50C-407E-A947-70E740481C1C}">
                <a14:useLocalDpi xmlns:a14="http://schemas.microsoft.com/office/drawing/2010/main" val="0"/>
              </a:ext>
            </a:extLst>
          </a:blip>
          <a:srcRect b="27112"/>
          <a:stretch/>
        </p:blipFill>
        <p:spPr>
          <a:xfrm>
            <a:off x="4459217" y="1735158"/>
            <a:ext cx="2766822" cy="2688941"/>
          </a:xfrm>
          <a:prstGeom prst="ellipse">
            <a:avLst/>
          </a:prstGeom>
          <a:ln w="190500" cap="rnd">
            <a:solidFill>
              <a:schemeClr val="accent2"/>
            </a:solidFill>
            <a:prstDash val="solid"/>
          </a:ln>
          <a:effectLst>
            <a:outerShdw blurRad="127000" algn="bl" rotWithShape="0">
              <a:srgbClr val="000000"/>
            </a:outerShdw>
          </a:effectLst>
        </p:spPr>
      </p:pic>
      <p:pic>
        <p:nvPicPr>
          <p:cNvPr id="9" name="Picture 8" descr="A person looking at a picture of a person&#10;&#10;Description automatically generated">
            <a:extLst>
              <a:ext uri="{FF2B5EF4-FFF2-40B4-BE49-F238E27FC236}">
                <a16:creationId xmlns:a16="http://schemas.microsoft.com/office/drawing/2014/main" id="{7C0A7CCA-F097-53E4-D7BD-B0342071F750}"/>
              </a:ext>
            </a:extLst>
          </p:cNvPr>
          <p:cNvPicPr>
            <a:picLocks noChangeAspect="1"/>
          </p:cNvPicPr>
          <p:nvPr/>
        </p:nvPicPr>
        <p:blipFill>
          <a:blip r:embed="rId8">
            <a:extLst>
              <a:ext uri="{28A0092B-C50C-407E-A947-70E740481C1C}">
                <a14:useLocalDpi xmlns:a14="http://schemas.microsoft.com/office/drawing/2010/main" val="0"/>
              </a:ext>
            </a:extLst>
          </a:blip>
          <a:srcRect l="26296" r="2000"/>
          <a:stretch/>
        </p:blipFill>
        <p:spPr>
          <a:xfrm>
            <a:off x="3679896" y="4150129"/>
            <a:ext cx="2167383" cy="2147803"/>
          </a:xfrm>
          <a:prstGeom prst="ellipse">
            <a:avLst/>
          </a:prstGeom>
          <a:ln w="190500" cap="rnd">
            <a:solidFill>
              <a:schemeClr val="accent3"/>
            </a:solidFill>
            <a:prstDash val="solid"/>
          </a:ln>
          <a:effectLst>
            <a:outerShdw blurRad="127000" algn="bl" rotWithShape="0">
              <a:srgbClr val="000000"/>
            </a:outerShdw>
          </a:effectLst>
        </p:spPr>
      </p:pic>
      <p:pic>
        <p:nvPicPr>
          <p:cNvPr id="12" name="Picture 11" descr="A purple and black pattern&#10;&#10;Description automatically generated">
            <a:extLst>
              <a:ext uri="{FF2B5EF4-FFF2-40B4-BE49-F238E27FC236}">
                <a16:creationId xmlns:a16="http://schemas.microsoft.com/office/drawing/2014/main" id="{A78FBEBA-93E1-471C-6DCA-0D66F76889F4}"/>
              </a:ext>
            </a:extLst>
          </p:cNvPr>
          <p:cNvPicPr>
            <a:picLocks noChangeAspect="1"/>
          </p:cNvPicPr>
          <p:nvPr/>
        </p:nvPicPr>
        <p:blipFill>
          <a:blip r:embed="rId9">
            <a:extLst>
              <a:ext uri="{28A0092B-C50C-407E-A947-70E740481C1C}">
                <a14:useLocalDpi xmlns:a14="http://schemas.microsoft.com/office/drawing/2010/main"/>
              </a:ext>
            </a:extLst>
          </a:blip>
          <a:srcRect t="74755"/>
          <a:stretch/>
        </p:blipFill>
        <p:spPr>
          <a:xfrm>
            <a:off x="6559755" y="4960884"/>
            <a:ext cx="12299482" cy="2124849"/>
          </a:xfrm>
          <a:prstGeom prst="rect">
            <a:avLst/>
          </a:prstGeom>
        </p:spPr>
      </p:pic>
      <p:pic>
        <p:nvPicPr>
          <p:cNvPr id="11" name="Picture 10" descr="A person and person in a room&#10;&#10;Description automatically generated">
            <a:extLst>
              <a:ext uri="{FF2B5EF4-FFF2-40B4-BE49-F238E27FC236}">
                <a16:creationId xmlns:a16="http://schemas.microsoft.com/office/drawing/2014/main" id="{E525AC50-8B28-07F8-9B6C-4C8F921AC781}"/>
              </a:ext>
            </a:extLst>
          </p:cNvPr>
          <p:cNvPicPr>
            <a:picLocks noChangeAspect="1"/>
          </p:cNvPicPr>
          <p:nvPr/>
        </p:nvPicPr>
        <p:blipFill>
          <a:blip r:embed="rId10">
            <a:extLst>
              <a:ext uri="{28A0092B-C50C-407E-A947-70E740481C1C}">
                <a14:useLocalDpi xmlns:a14="http://schemas.microsoft.com/office/drawing/2010/main" val="0"/>
              </a:ext>
            </a:extLst>
          </a:blip>
          <a:srcRect l="8798" r="28488"/>
          <a:stretch/>
        </p:blipFill>
        <p:spPr>
          <a:xfrm>
            <a:off x="7179385" y="2045510"/>
            <a:ext cx="4245176" cy="4357024"/>
          </a:xfrm>
          <a:prstGeom prst="ellipse">
            <a:avLst/>
          </a:prstGeom>
          <a:ln w="212725">
            <a:solidFill>
              <a:schemeClr val="accent3"/>
            </a:solidFill>
          </a:ln>
          <a:effectLst>
            <a:outerShdw blurRad="101600" dist="152400" dir="2700000" algn="tl" rotWithShape="0">
              <a:prstClr val="black">
                <a:alpha val="40000"/>
              </a:prstClr>
            </a:outerShdw>
          </a:effectLst>
        </p:spPr>
      </p:pic>
    </p:spTree>
    <p:extLst>
      <p:ext uri="{BB962C8B-B14F-4D97-AF65-F5344CB8AC3E}">
        <p14:creationId xmlns:p14="http://schemas.microsoft.com/office/powerpoint/2010/main" val="4091681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par>
                          <p:cTn id="8" fill="hold">
                            <p:stCondLst>
                              <p:cond delay="1500"/>
                            </p:stCondLst>
                            <p:childTnLst>
                              <p:par>
                                <p:cTn id="9" presetID="10" presetClass="entr" presetSubtype="0" fill="hold" nodeType="afterEffect">
                                  <p:stCondLst>
                                    <p:cond delay="25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childTnLst>
                          </p:cTn>
                        </p:par>
                        <p:par>
                          <p:cTn id="12" fill="hold">
                            <p:stCondLst>
                              <p:cond delay="3000"/>
                            </p:stCondLst>
                            <p:childTnLst>
                              <p:par>
                                <p:cTn id="13" presetID="10" presetClass="entr" presetSubtype="0" fill="hold" nodeType="after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250"/>
                                        <p:tgtEl>
                                          <p:spTgt spid="5"/>
                                        </p:tgtEl>
                                      </p:cBhvr>
                                    </p:animEffect>
                                  </p:childTnLst>
                                </p:cTn>
                              </p:par>
                            </p:childTnLst>
                          </p:cTn>
                        </p:par>
                        <p:par>
                          <p:cTn id="16" fill="hold">
                            <p:stCondLst>
                              <p:cond delay="4500"/>
                            </p:stCondLst>
                            <p:childTnLst>
                              <p:par>
                                <p:cTn id="17" presetID="10" presetClass="entr" presetSubtype="0" fill="hold"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CDDCF-8C2F-B37B-B47A-20CB1348379F}"/>
            </a:ext>
          </a:extLst>
        </p:cNvPr>
        <p:cNvGrpSpPr/>
        <p:nvPr/>
      </p:nvGrpSpPr>
      <p:grpSpPr>
        <a:xfrm>
          <a:off x="0" y="0"/>
          <a:ext cx="0" cy="0"/>
          <a:chOff x="0" y="0"/>
          <a:chExt cx="0" cy="0"/>
        </a:xfrm>
      </p:grpSpPr>
      <p:pic>
        <p:nvPicPr>
          <p:cNvPr id="38" name="Picture 37" descr="A black and white background with many different shapes&#10;&#10;Description automatically generated">
            <a:extLst>
              <a:ext uri="{FF2B5EF4-FFF2-40B4-BE49-F238E27FC236}">
                <a16:creationId xmlns:a16="http://schemas.microsoft.com/office/drawing/2014/main" id="{F07AEA68-E2FD-1DDC-5A17-8734150BA718}"/>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ArtsWave_Logo_1Color_White.png" descr="ArtsWave_Logo_1Color_White.png">
            <a:extLst>
              <a:ext uri="{FF2B5EF4-FFF2-40B4-BE49-F238E27FC236}">
                <a16:creationId xmlns:a16="http://schemas.microsoft.com/office/drawing/2014/main" id="{E1B71684-BB33-E930-ADDF-CE715A6F43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513" y="6176866"/>
            <a:ext cx="717215" cy="452477"/>
          </a:xfrm>
          <a:prstGeom prst="rect">
            <a:avLst/>
          </a:prstGeom>
          <a:ln w="12700">
            <a:miter lim="400000"/>
          </a:ln>
        </p:spPr>
      </p:pic>
      <p:pic>
        <p:nvPicPr>
          <p:cNvPr id="40" name="Picture 39">
            <a:extLst>
              <a:ext uri="{FF2B5EF4-FFF2-40B4-BE49-F238E27FC236}">
                <a16:creationId xmlns:a16="http://schemas.microsoft.com/office/drawing/2014/main" id="{FEA60DC1-4CAF-78B6-830F-82F952F4F35D}"/>
              </a:ext>
            </a:extLst>
          </p:cNvPr>
          <p:cNvPicPr>
            <a:picLocks noChangeAspect="1"/>
          </p:cNvPicPr>
          <p:nvPr/>
        </p:nvPicPr>
        <p:blipFill>
          <a:blip r:embed="rId5" cstate="screen">
            <a:extLst>
              <a:ext uri="{28A0092B-C50C-407E-A947-70E740481C1C}">
                <a14:useLocalDpi xmlns:a14="http://schemas.microsoft.com/office/drawing/2010/main"/>
              </a:ext>
            </a:extLst>
          </a:blip>
          <a:srcRect l="7854" t="1636" r="25506" b="-1636"/>
          <a:stretch/>
        </p:blipFill>
        <p:spPr>
          <a:xfrm>
            <a:off x="-367366" y="3811022"/>
            <a:ext cx="3664761" cy="3664761"/>
          </a:xfrm>
          <a:prstGeom prst="ellipse">
            <a:avLst/>
          </a:prstGeom>
          <a:ln w="285750">
            <a:solidFill>
              <a:schemeClr val="accent1"/>
            </a:solidFill>
          </a:ln>
          <a:effectLst>
            <a:outerShdw blurRad="190500" dist="101600" dir="2700000" algn="tl" rotWithShape="0">
              <a:prstClr val="black">
                <a:alpha val="63000"/>
              </a:prstClr>
            </a:outerShdw>
          </a:effectLst>
        </p:spPr>
      </p:pic>
      <p:pic>
        <p:nvPicPr>
          <p:cNvPr id="6" name="Picture 5">
            <a:extLst>
              <a:ext uri="{FF2B5EF4-FFF2-40B4-BE49-F238E27FC236}">
                <a16:creationId xmlns:a16="http://schemas.microsoft.com/office/drawing/2014/main" id="{C8616300-06D7-9268-E5AB-078BE81E250A}"/>
              </a:ext>
            </a:extLst>
          </p:cNvPr>
          <p:cNvPicPr>
            <a:picLocks noChangeAspect="1"/>
          </p:cNvPicPr>
          <p:nvPr/>
        </p:nvPicPr>
        <p:blipFill>
          <a:blip r:embed="rId6" cstate="screen">
            <a:extLst>
              <a:ext uri="{28A0092B-C50C-407E-A947-70E740481C1C}">
                <a14:useLocalDpi xmlns:a14="http://schemas.microsoft.com/office/drawing/2010/main"/>
              </a:ext>
            </a:extLst>
          </a:blip>
          <a:srcRect l="16626" r="16626"/>
          <a:stretch/>
        </p:blipFill>
        <p:spPr>
          <a:xfrm flipH="1">
            <a:off x="9464649" y="-98415"/>
            <a:ext cx="2994211" cy="2973078"/>
          </a:xfrm>
          <a:prstGeom prst="ellipse">
            <a:avLst/>
          </a:prstGeom>
          <a:ln w="212725">
            <a:solidFill>
              <a:schemeClr val="accent3"/>
            </a:solidFill>
          </a:ln>
          <a:effectLst>
            <a:outerShdw blurRad="101600" dist="152400" dir="2700000" algn="tl" rotWithShape="0">
              <a:prstClr val="black">
                <a:alpha val="40000"/>
              </a:prstClr>
            </a:outerShdw>
          </a:effectLst>
        </p:spPr>
      </p:pic>
      <p:grpSp>
        <p:nvGrpSpPr>
          <p:cNvPr id="13" name="Group 12">
            <a:extLst>
              <a:ext uri="{FF2B5EF4-FFF2-40B4-BE49-F238E27FC236}">
                <a16:creationId xmlns:a16="http://schemas.microsoft.com/office/drawing/2014/main" id="{398658E7-DBB4-D322-F0BB-EB7235CB3160}"/>
              </a:ext>
            </a:extLst>
          </p:cNvPr>
          <p:cNvGrpSpPr/>
          <p:nvPr/>
        </p:nvGrpSpPr>
        <p:grpSpPr>
          <a:xfrm>
            <a:off x="1718141" y="1274558"/>
            <a:ext cx="8755718" cy="4308885"/>
            <a:chOff x="-491190" y="1524514"/>
            <a:chExt cx="8767244" cy="4314557"/>
          </a:xfrm>
        </p:grpSpPr>
        <p:pic>
          <p:nvPicPr>
            <p:cNvPr id="43" name="Picture 42" descr="A red and orange text on a black background&#10;&#10;Description automatically generated">
              <a:extLst>
                <a:ext uri="{FF2B5EF4-FFF2-40B4-BE49-F238E27FC236}">
                  <a16:creationId xmlns:a16="http://schemas.microsoft.com/office/drawing/2014/main" id="{82784B65-10A1-7E4F-50C0-1A79F43945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190" y="1524514"/>
              <a:ext cx="2549972" cy="1606483"/>
            </a:xfrm>
            <a:prstGeom prst="rect">
              <a:avLst/>
            </a:prstGeom>
          </p:spPr>
        </p:pic>
        <p:pic>
          <p:nvPicPr>
            <p:cNvPr id="7" name="Picture 6">
              <a:extLst>
                <a:ext uri="{FF2B5EF4-FFF2-40B4-BE49-F238E27FC236}">
                  <a16:creationId xmlns:a16="http://schemas.microsoft.com/office/drawing/2014/main" id="{97AB5B0F-EC72-B933-254C-2591CFAF57BA}"/>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1461807" y="2438763"/>
              <a:ext cx="6814247" cy="3400308"/>
            </a:xfrm>
            <a:prstGeom prst="rect">
              <a:avLst/>
            </a:prstGeom>
            <a:effectLst>
              <a:outerShdw blurRad="88900" dist="50800" dir="2700000" algn="tl" rotWithShape="0">
                <a:prstClr val="black">
                  <a:alpha val="70000"/>
                </a:prstClr>
              </a:outerShdw>
            </a:effectLst>
          </p:spPr>
        </p:pic>
      </p:grpSp>
      <p:sp>
        <p:nvSpPr>
          <p:cNvPr id="206" name="HEADLINE">
            <a:extLst>
              <a:ext uri="{FF2B5EF4-FFF2-40B4-BE49-F238E27FC236}">
                <a16:creationId xmlns:a16="http://schemas.microsoft.com/office/drawing/2014/main" id="{8822886D-8202-FA2E-B448-9CDBEA66C2BC}"/>
              </a:ext>
            </a:extLst>
          </p:cNvPr>
          <p:cNvSpPr txBox="1"/>
          <p:nvPr/>
        </p:nvSpPr>
        <p:spPr>
          <a:xfrm>
            <a:off x="2089316" y="1821458"/>
            <a:ext cx="8013368" cy="38908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800" b="1" i="0" u="none" strike="noStrike" kern="1200" cap="none" spc="0" normalizeH="0" baseline="0" noProof="0">
                <a:ln>
                  <a:noFill/>
                </a:ln>
                <a:solidFill>
                  <a:schemeClr val="accent1"/>
                </a:solidFill>
                <a:effectLst>
                  <a:outerShdw blurRad="88900" dist="63500" dir="2700000" algn="tl" rotWithShape="0">
                    <a:prstClr val="black">
                      <a:alpha val="40000"/>
                    </a:prstClr>
                  </a:outerShdw>
                </a:effectLst>
                <a:uLnTx/>
                <a:uFillTx/>
                <a:latin typeface="Century Gothic"/>
                <a:sym typeface="Century Gothic"/>
              </a:rPr>
              <a:t>THANK YOU!</a:t>
            </a:r>
            <a:endParaRPr kumimoji="0" sz="13800" b="1" i="0" u="none" strike="noStrike" kern="1200" cap="none" spc="0" normalizeH="0" baseline="21875" noProof="0">
              <a:ln>
                <a:noFill/>
              </a:ln>
              <a:solidFill>
                <a:schemeClr val="accent1"/>
              </a:solidFill>
              <a:effectLst>
                <a:outerShdw blurRad="88900" dist="63500" dir="2700000" algn="tl" rotWithShape="0">
                  <a:prstClr val="black">
                    <a:alpha val="40000"/>
                  </a:prstClr>
                </a:outerShdw>
              </a:effectLst>
              <a:uLnTx/>
              <a:uFillTx/>
              <a:latin typeface="Century Gothic"/>
              <a:sym typeface="Century Gothic"/>
            </a:endParaRPr>
          </a:p>
        </p:txBody>
      </p:sp>
    </p:spTree>
    <p:extLst>
      <p:ext uri="{BB962C8B-B14F-4D97-AF65-F5344CB8AC3E}">
        <p14:creationId xmlns:p14="http://schemas.microsoft.com/office/powerpoint/2010/main" val="4116559450"/>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par>
                          <p:cTn id="8" fill="hold">
                            <p:stCondLst>
                              <p:cond delay="500"/>
                            </p:stCondLst>
                            <p:childTnLst>
                              <p:par>
                                <p:cTn id="9" presetID="10" presetClass="exit" presetSubtype="0" fill="hold" grpId="1" nodeType="afterEffect">
                                  <p:stCondLst>
                                    <p:cond delay="3000"/>
                                  </p:stCondLst>
                                  <p:childTnLst>
                                    <p:animEffect transition="out" filter="fade">
                                      <p:cBhvr>
                                        <p:cTn id="10" dur="500"/>
                                        <p:tgtEl>
                                          <p:spTgt spid="206"/>
                                        </p:tgtEl>
                                      </p:cBhvr>
                                    </p:animEffect>
                                    <p:set>
                                      <p:cBhvr>
                                        <p:cTn id="11" dur="1" fill="hold">
                                          <p:stCondLst>
                                            <p:cond delay="499"/>
                                          </p:stCondLst>
                                        </p:cTn>
                                        <p:tgtEl>
                                          <p:spTgt spid="206"/>
                                        </p:tgtEl>
                                        <p:attrNameLst>
                                          <p:attrName>style.visibility</p:attrName>
                                        </p:attrNameLst>
                                      </p:cBhvr>
                                      <p:to>
                                        <p:strVal val="hidden"/>
                                      </p:to>
                                    </p:set>
                                  </p:childTnLst>
                                </p:cTn>
                              </p:par>
                              <p:par>
                                <p:cTn id="12" presetID="10" presetClass="entr" presetSubtype="0" fill="hold" nodeType="withEffect">
                                  <p:stCondLst>
                                    <p:cond delay="3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47518-841C-BA3E-B7D8-EBF5822C00A8}"/>
            </a:ext>
          </a:extLst>
        </p:cNvPr>
        <p:cNvGrpSpPr/>
        <p:nvPr/>
      </p:nvGrpSpPr>
      <p:grpSpPr>
        <a:xfrm>
          <a:off x="0" y="0"/>
          <a:ext cx="0" cy="0"/>
          <a:chOff x="0" y="0"/>
          <a:chExt cx="0" cy="0"/>
        </a:xfrm>
      </p:grpSpPr>
      <p:pic>
        <p:nvPicPr>
          <p:cNvPr id="5" name="Picture 4" descr="A purple and orange poster with people dancing&#10;&#10;Description automatically generated">
            <a:extLst>
              <a:ext uri="{FF2B5EF4-FFF2-40B4-BE49-F238E27FC236}">
                <a16:creationId xmlns:a16="http://schemas.microsoft.com/office/drawing/2014/main" id="{901C20EC-022B-3C81-27FC-97A0594E3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ABDCE2E-FDD9-409E-78F4-B6F641AE254D}"/>
              </a:ext>
            </a:extLst>
          </p:cNvPr>
          <p:cNvSpPr txBox="1"/>
          <p:nvPr/>
        </p:nvSpPr>
        <p:spPr>
          <a:xfrm>
            <a:off x="1336384" y="5672087"/>
            <a:ext cx="25222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rPr>
              <a:t>artswave.org/app</a:t>
            </a:r>
          </a:p>
        </p:txBody>
      </p:sp>
      <p:grpSp>
        <p:nvGrpSpPr>
          <p:cNvPr id="8" name="Group 7">
            <a:extLst>
              <a:ext uri="{FF2B5EF4-FFF2-40B4-BE49-F238E27FC236}">
                <a16:creationId xmlns:a16="http://schemas.microsoft.com/office/drawing/2014/main" id="{B654948A-0F84-A6AC-B5D1-EBF032778BAC}"/>
              </a:ext>
            </a:extLst>
          </p:cNvPr>
          <p:cNvGrpSpPr/>
          <p:nvPr/>
        </p:nvGrpSpPr>
        <p:grpSpPr>
          <a:xfrm>
            <a:off x="7048742" y="1671384"/>
            <a:ext cx="3457176" cy="3457176"/>
            <a:chOff x="5510229" y="1884081"/>
            <a:chExt cx="3089837" cy="3089837"/>
          </a:xfrm>
        </p:grpSpPr>
        <p:sp>
          <p:nvSpPr>
            <p:cNvPr id="7" name="Oval 6">
              <a:extLst>
                <a:ext uri="{FF2B5EF4-FFF2-40B4-BE49-F238E27FC236}">
                  <a16:creationId xmlns:a16="http://schemas.microsoft.com/office/drawing/2014/main" id="{FB220576-56D4-A6F5-5A22-FD32FD9D9C21}"/>
                </a:ext>
              </a:extLst>
            </p:cNvPr>
            <p:cNvSpPr/>
            <p:nvPr/>
          </p:nvSpPr>
          <p:spPr>
            <a:xfrm>
              <a:off x="5510229" y="1884081"/>
              <a:ext cx="3089837" cy="3089837"/>
            </a:xfrm>
            <a:prstGeom prst="ellipse">
              <a:avLst/>
            </a:prstGeom>
            <a:solidFill>
              <a:schemeClr val="accent3"/>
            </a:solidFill>
            <a:ln>
              <a:noFill/>
            </a:ln>
            <a:effectLst>
              <a:outerShdw blurRad="165100" dist="127000" dir="5400000" rotWithShape="0">
                <a:schemeClr val="tx1">
                  <a:alpha val="72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3" name="Picture 22" descr="A qr code with purple dots&#10;&#10;Description automatically generated">
              <a:extLst>
                <a:ext uri="{FF2B5EF4-FFF2-40B4-BE49-F238E27FC236}">
                  <a16:creationId xmlns:a16="http://schemas.microsoft.com/office/drawing/2014/main" id="{34A7DF72-1853-6823-BA7E-3AD7CBE44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9347" y="1953199"/>
              <a:ext cx="2951600" cy="2951600"/>
            </a:xfrm>
            <a:prstGeom prst="rect">
              <a:avLst/>
            </a:prstGeom>
          </p:spPr>
        </p:pic>
      </p:grpSp>
    </p:spTree>
    <p:extLst>
      <p:ext uri="{BB962C8B-B14F-4D97-AF65-F5344CB8AC3E}">
        <p14:creationId xmlns:p14="http://schemas.microsoft.com/office/powerpoint/2010/main" val="2521077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and orange poster with people dancing&#10;&#10;Description automatically generated">
            <a:extLst>
              <a:ext uri="{FF2B5EF4-FFF2-40B4-BE49-F238E27FC236}">
                <a16:creationId xmlns:a16="http://schemas.microsoft.com/office/drawing/2014/main" id="{3946647E-EB93-CB29-F682-1A003DA31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3FDFDFE-D227-E11D-A14D-5C45C051C970}"/>
              </a:ext>
            </a:extLst>
          </p:cNvPr>
          <p:cNvSpPr txBox="1"/>
          <p:nvPr/>
        </p:nvSpPr>
        <p:spPr>
          <a:xfrm>
            <a:off x="1336384" y="5672087"/>
            <a:ext cx="25222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rPr>
              <a:t>artswave.org/app</a:t>
            </a:r>
          </a:p>
        </p:txBody>
      </p:sp>
      <p:grpSp>
        <p:nvGrpSpPr>
          <p:cNvPr id="8" name="Group 7">
            <a:extLst>
              <a:ext uri="{FF2B5EF4-FFF2-40B4-BE49-F238E27FC236}">
                <a16:creationId xmlns:a16="http://schemas.microsoft.com/office/drawing/2014/main" id="{CB0C4DAC-4F66-B0D9-F473-A78B5E404CB5}"/>
              </a:ext>
            </a:extLst>
          </p:cNvPr>
          <p:cNvGrpSpPr/>
          <p:nvPr/>
        </p:nvGrpSpPr>
        <p:grpSpPr>
          <a:xfrm>
            <a:off x="7048742" y="1671384"/>
            <a:ext cx="3457176" cy="3457176"/>
            <a:chOff x="5510229" y="1884081"/>
            <a:chExt cx="3089837" cy="3089837"/>
          </a:xfrm>
        </p:grpSpPr>
        <p:sp>
          <p:nvSpPr>
            <p:cNvPr id="7" name="Oval 6">
              <a:extLst>
                <a:ext uri="{FF2B5EF4-FFF2-40B4-BE49-F238E27FC236}">
                  <a16:creationId xmlns:a16="http://schemas.microsoft.com/office/drawing/2014/main" id="{6BABBD5F-7545-D0A8-8C17-B37810845677}"/>
                </a:ext>
              </a:extLst>
            </p:cNvPr>
            <p:cNvSpPr/>
            <p:nvPr/>
          </p:nvSpPr>
          <p:spPr>
            <a:xfrm>
              <a:off x="5510229" y="1884081"/>
              <a:ext cx="3089837" cy="3089837"/>
            </a:xfrm>
            <a:prstGeom prst="ellipse">
              <a:avLst/>
            </a:prstGeom>
            <a:solidFill>
              <a:schemeClr val="accent3"/>
            </a:solidFill>
            <a:ln>
              <a:noFill/>
            </a:ln>
            <a:effectLst>
              <a:outerShdw blurRad="165100" dist="127000" dir="5400000" rotWithShape="0">
                <a:schemeClr val="tx1">
                  <a:alpha val="72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3" name="Picture 22" descr="A qr code with purple dots&#10;&#10;Description automatically generated">
              <a:extLst>
                <a:ext uri="{FF2B5EF4-FFF2-40B4-BE49-F238E27FC236}">
                  <a16:creationId xmlns:a16="http://schemas.microsoft.com/office/drawing/2014/main" id="{CE4809F3-54D7-F14A-22D9-2A7D0D58A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9347" y="1953199"/>
              <a:ext cx="2951600" cy="2951600"/>
            </a:xfrm>
            <a:prstGeom prst="rect">
              <a:avLst/>
            </a:prstGeom>
          </p:spPr>
        </p:pic>
      </p:grpSp>
    </p:spTree>
    <p:extLst>
      <p:ext uri="{BB962C8B-B14F-4D97-AF65-F5344CB8AC3E}">
        <p14:creationId xmlns:p14="http://schemas.microsoft.com/office/powerpoint/2010/main" val="160807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statue of a person on a bridge&#10;&#10;Description automatically generated">
            <a:extLst>
              <a:ext uri="{FF2B5EF4-FFF2-40B4-BE49-F238E27FC236}">
                <a16:creationId xmlns:a16="http://schemas.microsoft.com/office/drawing/2014/main" id="{B7824F8E-4550-6A8A-465C-72F0252512CA}"/>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37700" t="48923" r="1900"/>
          <a:stretch/>
        </p:blipFill>
        <p:spPr>
          <a:xfrm>
            <a:off x="0" y="0"/>
            <a:ext cx="12192000" cy="6873571"/>
          </a:xfrm>
          <a:prstGeom prst="rect">
            <a:avLst/>
          </a:prstGeom>
        </p:spPr>
      </p:pic>
      <p:sp>
        <p:nvSpPr>
          <p:cNvPr id="10" name="Rectangle: Rounded Corners 9">
            <a:extLst>
              <a:ext uri="{FF2B5EF4-FFF2-40B4-BE49-F238E27FC236}">
                <a16:creationId xmlns:a16="http://schemas.microsoft.com/office/drawing/2014/main" id="{3C66419D-4A30-B38B-5296-1DB7528254C7}"/>
              </a:ext>
            </a:extLst>
          </p:cNvPr>
          <p:cNvSpPr/>
          <p:nvPr/>
        </p:nvSpPr>
        <p:spPr>
          <a:xfrm>
            <a:off x="4291120" y="971466"/>
            <a:ext cx="10292929" cy="4297680"/>
          </a:xfrm>
          <a:prstGeom prst="roundRect">
            <a:avLst/>
          </a:prstGeom>
          <a:solidFill>
            <a:schemeClr val="tx1"/>
          </a:solidFill>
          <a:ln>
            <a:noFill/>
          </a:ln>
          <a:effectLst>
            <a:outerShdw blurRad="114300" dist="38100" dir="2700000" sx="101000" sy="101000" algn="tl" rotWithShape="0">
              <a:schemeClr val="bg1">
                <a:alpha val="77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 name="Picture 1" descr="A black and white background with many different shapes&#10;&#10;Description automatically generated">
            <a:extLst>
              <a:ext uri="{FF2B5EF4-FFF2-40B4-BE49-F238E27FC236}">
                <a16:creationId xmlns:a16="http://schemas.microsoft.com/office/drawing/2014/main" id="{4204F986-DCDF-3005-E976-D4E7528C41B5}"/>
              </a:ext>
            </a:extLst>
          </p:cNvPr>
          <p:cNvPicPr>
            <a:picLocks noChangeAspect="1"/>
          </p:cNvPicPr>
          <p:nvPr/>
        </p:nvPicPr>
        <p:blipFill>
          <a:blip r:embed="rId5" cstate="screen">
            <a:alphaModFix/>
            <a:extLst>
              <a:ext uri="{28A0092B-C50C-407E-A947-70E740481C1C}">
                <a14:useLocalDpi xmlns:a14="http://schemas.microsoft.com/office/drawing/2010/main"/>
              </a:ext>
            </a:extLst>
          </a:blip>
          <a:srcRect t="1909" b="23862"/>
          <a:stretch/>
        </p:blipFill>
        <p:spPr>
          <a:xfrm>
            <a:off x="4291119" y="971466"/>
            <a:ext cx="10292929" cy="4297680"/>
          </a:xfrm>
          <a:prstGeom prst="roundRect">
            <a:avLst/>
          </a:prstGeom>
        </p:spPr>
      </p:pic>
      <p:grpSp>
        <p:nvGrpSpPr>
          <p:cNvPr id="19" name="Group 18">
            <a:extLst>
              <a:ext uri="{FF2B5EF4-FFF2-40B4-BE49-F238E27FC236}">
                <a16:creationId xmlns:a16="http://schemas.microsoft.com/office/drawing/2014/main" id="{2B8BA66D-FACF-B24D-D1A5-73CE1D32ACAD}"/>
              </a:ext>
            </a:extLst>
          </p:cNvPr>
          <p:cNvGrpSpPr/>
          <p:nvPr/>
        </p:nvGrpSpPr>
        <p:grpSpPr>
          <a:xfrm>
            <a:off x="6153127" y="2091238"/>
            <a:ext cx="5802692" cy="2990980"/>
            <a:chOff x="5676754" y="1592767"/>
            <a:chExt cx="5802692" cy="2990980"/>
          </a:xfrm>
        </p:grpSpPr>
        <p:pic>
          <p:nvPicPr>
            <p:cNvPr id="3" name="Picture 2" descr="A red and yellow text with a black background&#10;&#10;Description automatically generated">
              <a:extLst>
                <a:ext uri="{FF2B5EF4-FFF2-40B4-BE49-F238E27FC236}">
                  <a16:creationId xmlns:a16="http://schemas.microsoft.com/office/drawing/2014/main" id="{D1643FC9-6ECF-CD3D-4D1D-10B5B38BBA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76754" y="1592767"/>
              <a:ext cx="4869447" cy="2686222"/>
            </a:xfrm>
            <a:prstGeom prst="rect">
              <a:avLst/>
            </a:prstGeom>
          </p:spPr>
        </p:pic>
        <p:pic>
          <p:nvPicPr>
            <p:cNvPr id="6" name="Picture 5" descr="A red and yellow circle with white text&#10;&#10;Description automatically generated">
              <a:extLst>
                <a:ext uri="{FF2B5EF4-FFF2-40B4-BE49-F238E27FC236}">
                  <a16:creationId xmlns:a16="http://schemas.microsoft.com/office/drawing/2014/main" id="{35DE3DA7-90EB-ABE6-71BF-E557EB4549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7350" y="2733647"/>
              <a:ext cx="1652096" cy="1665528"/>
            </a:xfrm>
            <a:prstGeom prst="rect">
              <a:avLst/>
            </a:prstGeom>
          </p:spPr>
        </p:pic>
        <p:sp>
          <p:nvSpPr>
            <p:cNvPr id="11" name="TextBox 10">
              <a:extLst>
                <a:ext uri="{FF2B5EF4-FFF2-40B4-BE49-F238E27FC236}">
                  <a16:creationId xmlns:a16="http://schemas.microsoft.com/office/drawing/2014/main" id="{B7F35A2B-6FC0-FA67-8AC7-3F6E699F85BD}"/>
                </a:ext>
              </a:extLst>
            </p:cNvPr>
            <p:cNvSpPr txBox="1"/>
            <p:nvPr/>
          </p:nvSpPr>
          <p:spPr>
            <a:xfrm>
              <a:off x="7317425" y="3629640"/>
              <a:ext cx="3287575"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a:solidFill>
                    <a:schemeClr val="bg1"/>
                  </a:solidFill>
                  <a:latin typeface="Century Gothic" panose="020B0502020202020204" pitchFamily="34" charset="0"/>
                </a:rPr>
                <a:t>Company XYZ</a:t>
              </a:r>
            </a:p>
            <a:p>
              <a:r>
                <a:rPr lang="en-US" sz="2800" b="1">
                  <a:solidFill>
                    <a:schemeClr val="bg1"/>
                  </a:solidFill>
                  <a:latin typeface="Century Gothic" panose="020B0502020202020204" pitchFamily="34" charset="0"/>
                </a:rPr>
                <a:t>Kickoff</a:t>
              </a:r>
            </a:p>
          </p:txBody>
        </p:sp>
      </p:grpSp>
      <p:pic>
        <p:nvPicPr>
          <p:cNvPr id="4" name="Picture 3">
            <a:extLst>
              <a:ext uri="{FF2B5EF4-FFF2-40B4-BE49-F238E27FC236}">
                <a16:creationId xmlns:a16="http://schemas.microsoft.com/office/drawing/2014/main" id="{A350B0F9-6F2B-42F0-1071-514A89D98DA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796648" y="1460840"/>
            <a:ext cx="1998472" cy="1260796"/>
          </a:xfrm>
          <a:prstGeom prst="rect">
            <a:avLst/>
          </a:prstGeom>
          <a:effectLst>
            <a:outerShdw blurRad="114300" dist="38100" dir="2700000" algn="tl" rotWithShape="0">
              <a:prstClr val="black">
                <a:alpha val="40000"/>
              </a:prstClr>
            </a:outerShdw>
          </a:effectLst>
        </p:spPr>
      </p:pic>
    </p:spTree>
    <p:extLst>
      <p:ext uri="{BB962C8B-B14F-4D97-AF65-F5344CB8AC3E}">
        <p14:creationId xmlns:p14="http://schemas.microsoft.com/office/powerpoint/2010/main" val="2039982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C78C1-9999-8E19-6A01-FE624164DB71}"/>
            </a:ext>
          </a:extLst>
        </p:cNvPr>
        <p:cNvGrpSpPr/>
        <p:nvPr/>
      </p:nvGrpSpPr>
      <p:grpSpPr>
        <a:xfrm>
          <a:off x="0" y="0"/>
          <a:ext cx="0" cy="0"/>
          <a:chOff x="0" y="0"/>
          <a:chExt cx="0" cy="0"/>
        </a:xfrm>
      </p:grpSpPr>
      <p:pic>
        <p:nvPicPr>
          <p:cNvPr id="38" name="Picture 37" descr="A black and white background with many different shapes&#10;&#10;Description automatically generated">
            <a:extLst>
              <a:ext uri="{FF2B5EF4-FFF2-40B4-BE49-F238E27FC236}">
                <a16:creationId xmlns:a16="http://schemas.microsoft.com/office/drawing/2014/main" id="{49D28F15-91A4-89FC-32E3-48DB593737E5}"/>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15616" y="-1843"/>
            <a:ext cx="12192000" cy="6858000"/>
          </a:xfrm>
          <a:prstGeom prst="rect">
            <a:avLst/>
          </a:prstGeom>
        </p:spPr>
      </p:pic>
      <p:pic>
        <p:nvPicPr>
          <p:cNvPr id="2" name="ArtsWave_Logo_1Color_White.png" descr="ArtsWave_Logo_1Color_White.png">
            <a:extLst>
              <a:ext uri="{FF2B5EF4-FFF2-40B4-BE49-F238E27FC236}">
                <a16:creationId xmlns:a16="http://schemas.microsoft.com/office/drawing/2014/main" id="{8A564202-4DF7-F284-6A19-FEDFF9E7C7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513" y="6176866"/>
            <a:ext cx="717215" cy="452477"/>
          </a:xfrm>
          <a:prstGeom prst="rect">
            <a:avLst/>
          </a:prstGeom>
          <a:ln w="12700">
            <a:miter lim="400000"/>
          </a:ln>
        </p:spPr>
      </p:pic>
      <p:pic>
        <p:nvPicPr>
          <p:cNvPr id="43" name="Picture 42" descr="A red and orange text on a black background&#10;&#10;Description automatically generated">
            <a:extLst>
              <a:ext uri="{FF2B5EF4-FFF2-40B4-BE49-F238E27FC236}">
                <a16:creationId xmlns:a16="http://schemas.microsoft.com/office/drawing/2014/main" id="{6CC1CF17-489C-10CA-CE7E-8BB339F02F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454" y="6000982"/>
            <a:ext cx="942698" cy="593900"/>
          </a:xfrm>
          <a:prstGeom prst="rect">
            <a:avLst/>
          </a:prstGeom>
        </p:spPr>
      </p:pic>
      <p:pic>
        <p:nvPicPr>
          <p:cNvPr id="7" name="Picture 6" descr="A group of people sitting on the ground&#10;&#10;Description automatically generated">
            <a:extLst>
              <a:ext uri="{FF2B5EF4-FFF2-40B4-BE49-F238E27FC236}">
                <a16:creationId xmlns:a16="http://schemas.microsoft.com/office/drawing/2014/main" id="{6407701A-BB41-518F-CA57-947BAA783A2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l="22245" t="855" r="13557" b="22873"/>
          <a:stretch/>
        </p:blipFill>
        <p:spPr>
          <a:xfrm>
            <a:off x="4082420" y="148771"/>
            <a:ext cx="3986784" cy="3200400"/>
          </a:xfrm>
          <a:prstGeom prst="rect">
            <a:avLst/>
          </a:prstGeom>
          <a:ln w="238125">
            <a:noFill/>
          </a:ln>
          <a:effectLst/>
        </p:spPr>
      </p:pic>
      <p:pic>
        <p:nvPicPr>
          <p:cNvPr id="13" name="Picture 12" descr="A crowd of people at night&#10;&#10;Description automatically generated">
            <a:extLst>
              <a:ext uri="{FF2B5EF4-FFF2-40B4-BE49-F238E27FC236}">
                <a16:creationId xmlns:a16="http://schemas.microsoft.com/office/drawing/2014/main" id="{6C158BA3-670F-FC3D-F07C-7B60BC1A021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61" t="4220" r="20616" b="154"/>
          <a:stretch/>
        </p:blipFill>
        <p:spPr>
          <a:xfrm>
            <a:off x="-15616" y="3508829"/>
            <a:ext cx="3977640" cy="3200400"/>
          </a:xfrm>
          <a:prstGeom prst="rect">
            <a:avLst/>
          </a:prstGeom>
          <a:ln w="238125">
            <a:noFill/>
          </a:ln>
          <a:effectLst/>
        </p:spPr>
      </p:pic>
      <p:pic>
        <p:nvPicPr>
          <p:cNvPr id="17" name="Picture 16" descr="A group of people dancing&#10;&#10;Description automatically generated">
            <a:extLst>
              <a:ext uri="{FF2B5EF4-FFF2-40B4-BE49-F238E27FC236}">
                <a16:creationId xmlns:a16="http://schemas.microsoft.com/office/drawing/2014/main" id="{56723F9A-3A5E-42A0-A048-181A4D6F8A4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9274" t="1114" r="14858" b="7310"/>
          <a:stretch/>
        </p:blipFill>
        <p:spPr>
          <a:xfrm>
            <a:off x="4091564" y="3508829"/>
            <a:ext cx="3977640" cy="3200400"/>
          </a:xfrm>
          <a:prstGeom prst="rect">
            <a:avLst/>
          </a:prstGeom>
          <a:ln w="238125">
            <a:noFill/>
          </a:ln>
          <a:effectLst/>
        </p:spPr>
      </p:pic>
      <p:pic>
        <p:nvPicPr>
          <p:cNvPr id="21" name="Picture 20" descr="A group of children playing instruments&#10;&#10;Description automatically generated">
            <a:extLst>
              <a:ext uri="{FF2B5EF4-FFF2-40B4-BE49-F238E27FC236}">
                <a16:creationId xmlns:a16="http://schemas.microsoft.com/office/drawing/2014/main" id="{D49DE53C-2227-ACDE-B1D3-BFD05A250A0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2203" t="3577" r="3022" b="5027"/>
          <a:stretch/>
        </p:blipFill>
        <p:spPr>
          <a:xfrm>
            <a:off x="-15616" y="148771"/>
            <a:ext cx="3977640" cy="3200400"/>
          </a:xfrm>
          <a:prstGeom prst="rect">
            <a:avLst/>
          </a:prstGeom>
          <a:ln w="238125">
            <a:noFill/>
          </a:ln>
          <a:effectLst/>
        </p:spPr>
      </p:pic>
      <p:sp>
        <p:nvSpPr>
          <p:cNvPr id="22" name="Freeform: Shape 21">
            <a:extLst>
              <a:ext uri="{FF2B5EF4-FFF2-40B4-BE49-F238E27FC236}">
                <a16:creationId xmlns:a16="http://schemas.microsoft.com/office/drawing/2014/main" id="{EDBF1EA1-53B8-50E9-4671-71B83208F3DD}"/>
              </a:ext>
            </a:extLst>
          </p:cNvPr>
          <p:cNvSpPr/>
          <p:nvPr/>
        </p:nvSpPr>
        <p:spPr>
          <a:xfrm>
            <a:off x="-6728262" y="-4181475"/>
            <a:ext cx="5109124" cy="4133850"/>
          </a:xfrm>
          <a:custGeom>
            <a:avLst/>
            <a:gdLst>
              <a:gd name="connsiteX0" fmla="*/ 336987 w 5109124"/>
              <a:gd name="connsiteY0" fmla="*/ 114300 h 4133850"/>
              <a:gd name="connsiteX1" fmla="*/ 394137 w 5109124"/>
              <a:gd name="connsiteY1" fmla="*/ 152400 h 4133850"/>
              <a:gd name="connsiteX2" fmla="*/ 546537 w 5109124"/>
              <a:gd name="connsiteY2" fmla="*/ 295275 h 4133850"/>
              <a:gd name="connsiteX3" fmla="*/ 1060887 w 5109124"/>
              <a:gd name="connsiteY3" fmla="*/ 571500 h 4133850"/>
              <a:gd name="connsiteX4" fmla="*/ 1699062 w 5109124"/>
              <a:gd name="connsiteY4" fmla="*/ 647700 h 4133850"/>
              <a:gd name="connsiteX5" fmla="*/ 2280087 w 5109124"/>
              <a:gd name="connsiteY5" fmla="*/ 457200 h 4133850"/>
              <a:gd name="connsiteX6" fmla="*/ 3327837 w 5109124"/>
              <a:gd name="connsiteY6" fmla="*/ 0 h 4133850"/>
              <a:gd name="connsiteX7" fmla="*/ 4089837 w 5109124"/>
              <a:gd name="connsiteY7" fmla="*/ 123825 h 4133850"/>
              <a:gd name="connsiteX8" fmla="*/ 4708962 w 5109124"/>
              <a:gd name="connsiteY8" fmla="*/ 552450 h 4133850"/>
              <a:gd name="connsiteX9" fmla="*/ 5080437 w 5109124"/>
              <a:gd name="connsiteY9" fmla="*/ 2238375 h 4133850"/>
              <a:gd name="connsiteX10" fmla="*/ 4889937 w 5109124"/>
              <a:gd name="connsiteY10" fmla="*/ 3952875 h 4133850"/>
              <a:gd name="connsiteX11" fmla="*/ 3585012 w 5109124"/>
              <a:gd name="connsiteY11" fmla="*/ 4133850 h 4133850"/>
              <a:gd name="connsiteX12" fmla="*/ 2041962 w 5109124"/>
              <a:gd name="connsiteY12" fmla="*/ 3990975 h 4133850"/>
              <a:gd name="connsiteX13" fmla="*/ 498912 w 5109124"/>
              <a:gd name="connsiteY13" fmla="*/ 2819400 h 4133850"/>
              <a:gd name="connsiteX14" fmla="*/ 108387 w 5109124"/>
              <a:gd name="connsiteY14" fmla="*/ 2162175 h 4133850"/>
              <a:gd name="connsiteX15" fmla="*/ 60762 w 5109124"/>
              <a:gd name="connsiteY15" fmla="*/ 1228725 h 4133850"/>
              <a:gd name="connsiteX16" fmla="*/ 165537 w 5109124"/>
              <a:gd name="connsiteY16" fmla="*/ 1095375 h 4133850"/>
              <a:gd name="connsiteX17" fmla="*/ 270312 w 5109124"/>
              <a:gd name="connsiteY17" fmla="*/ 942975 h 4133850"/>
              <a:gd name="connsiteX18" fmla="*/ 308412 w 5109124"/>
              <a:gd name="connsiteY18" fmla="*/ 790575 h 4133850"/>
              <a:gd name="connsiteX19" fmla="*/ 327462 w 5109124"/>
              <a:gd name="connsiteY19" fmla="*/ 590550 h 4133850"/>
              <a:gd name="connsiteX20" fmla="*/ 384612 w 5109124"/>
              <a:gd name="connsiteY20" fmla="*/ 476250 h 4133850"/>
              <a:gd name="connsiteX21" fmla="*/ 432237 w 5109124"/>
              <a:gd name="connsiteY21" fmla="*/ 371475 h 4133850"/>
              <a:gd name="connsiteX22" fmla="*/ 489387 w 5109124"/>
              <a:gd name="connsiteY22" fmla="*/ 314325 h 4133850"/>
              <a:gd name="connsiteX23" fmla="*/ 508437 w 5109124"/>
              <a:gd name="connsiteY23" fmla="*/ 285750 h 4133850"/>
              <a:gd name="connsiteX24" fmla="*/ 632262 w 5109124"/>
              <a:gd name="connsiteY24" fmla="*/ 371475 h 413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09124" h="4133850">
                <a:moveTo>
                  <a:pt x="336987" y="114300"/>
                </a:moveTo>
                <a:cubicBezTo>
                  <a:pt x="356037" y="127000"/>
                  <a:pt x="376809" y="137435"/>
                  <a:pt x="394137" y="152400"/>
                </a:cubicBezTo>
                <a:cubicBezTo>
                  <a:pt x="446837" y="197914"/>
                  <a:pt x="487583" y="258218"/>
                  <a:pt x="546537" y="295275"/>
                </a:cubicBezTo>
                <a:cubicBezTo>
                  <a:pt x="711301" y="398841"/>
                  <a:pt x="874784" y="514592"/>
                  <a:pt x="1060887" y="571500"/>
                </a:cubicBezTo>
                <a:cubicBezTo>
                  <a:pt x="1265759" y="634147"/>
                  <a:pt x="1486337" y="622300"/>
                  <a:pt x="1699062" y="647700"/>
                </a:cubicBezTo>
                <a:cubicBezTo>
                  <a:pt x="1892737" y="584200"/>
                  <a:pt x="2094719" y="541940"/>
                  <a:pt x="2280087" y="457200"/>
                </a:cubicBezTo>
                <a:cubicBezTo>
                  <a:pt x="3374560" y="-43130"/>
                  <a:pt x="2659571" y="86228"/>
                  <a:pt x="3327837" y="0"/>
                </a:cubicBezTo>
                <a:cubicBezTo>
                  <a:pt x="3581837" y="41275"/>
                  <a:pt x="3850910" y="28254"/>
                  <a:pt x="4089837" y="123825"/>
                </a:cubicBezTo>
                <a:cubicBezTo>
                  <a:pt x="4322890" y="217046"/>
                  <a:pt x="4564911" y="346894"/>
                  <a:pt x="4708962" y="552450"/>
                </a:cubicBezTo>
                <a:cubicBezTo>
                  <a:pt x="4895848" y="819129"/>
                  <a:pt x="5038765" y="1974452"/>
                  <a:pt x="5080437" y="2238375"/>
                </a:cubicBezTo>
                <a:cubicBezTo>
                  <a:pt x="5094421" y="2615946"/>
                  <a:pt x="5200522" y="3657565"/>
                  <a:pt x="4889937" y="3952875"/>
                </a:cubicBezTo>
                <a:cubicBezTo>
                  <a:pt x="4749126" y="4086761"/>
                  <a:pt x="3916459" y="4116405"/>
                  <a:pt x="3585012" y="4133850"/>
                </a:cubicBezTo>
                <a:cubicBezTo>
                  <a:pt x="3070662" y="4086225"/>
                  <a:pt x="2541826" y="4121208"/>
                  <a:pt x="2041962" y="3990975"/>
                </a:cubicBezTo>
                <a:cubicBezTo>
                  <a:pt x="1353036" y="3811485"/>
                  <a:pt x="903364" y="3359966"/>
                  <a:pt x="498912" y="2819400"/>
                </a:cubicBezTo>
                <a:cubicBezTo>
                  <a:pt x="346248" y="2615358"/>
                  <a:pt x="238562" y="2381250"/>
                  <a:pt x="108387" y="2162175"/>
                </a:cubicBezTo>
                <a:cubicBezTo>
                  <a:pt x="18471" y="1737117"/>
                  <a:pt x="-57788" y="1647136"/>
                  <a:pt x="60762" y="1228725"/>
                </a:cubicBezTo>
                <a:cubicBezTo>
                  <a:pt x="76172" y="1174337"/>
                  <a:pt x="132108" y="1140960"/>
                  <a:pt x="165537" y="1095375"/>
                </a:cubicBezTo>
                <a:cubicBezTo>
                  <a:pt x="201993" y="1045662"/>
                  <a:pt x="235387" y="993775"/>
                  <a:pt x="270312" y="942975"/>
                </a:cubicBezTo>
                <a:cubicBezTo>
                  <a:pt x="291347" y="879869"/>
                  <a:pt x="298733" y="865589"/>
                  <a:pt x="308412" y="790575"/>
                </a:cubicBezTo>
                <a:cubicBezTo>
                  <a:pt x="316983" y="724149"/>
                  <a:pt x="311682" y="655641"/>
                  <a:pt x="327462" y="590550"/>
                </a:cubicBezTo>
                <a:cubicBezTo>
                  <a:pt x="337498" y="549152"/>
                  <a:pt x="366233" y="514678"/>
                  <a:pt x="384612" y="476250"/>
                </a:cubicBezTo>
                <a:cubicBezTo>
                  <a:pt x="401164" y="441641"/>
                  <a:pt x="411396" y="403684"/>
                  <a:pt x="432237" y="371475"/>
                </a:cubicBezTo>
                <a:cubicBezTo>
                  <a:pt x="446873" y="348856"/>
                  <a:pt x="471489" y="334461"/>
                  <a:pt x="489387" y="314325"/>
                </a:cubicBezTo>
                <a:cubicBezTo>
                  <a:pt x="496992" y="305769"/>
                  <a:pt x="502087" y="295275"/>
                  <a:pt x="508437" y="285750"/>
                </a:cubicBezTo>
                <a:cubicBezTo>
                  <a:pt x="628869" y="356002"/>
                  <a:pt x="603011" y="312973"/>
                  <a:pt x="632262" y="371475"/>
                </a:cubicBezTo>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3" name="Freeform: Shape 22">
            <a:extLst>
              <a:ext uri="{FF2B5EF4-FFF2-40B4-BE49-F238E27FC236}">
                <a16:creationId xmlns:a16="http://schemas.microsoft.com/office/drawing/2014/main" id="{E30CF485-2277-1673-546A-426E5EA9E940}"/>
              </a:ext>
            </a:extLst>
          </p:cNvPr>
          <p:cNvSpPr/>
          <p:nvPr/>
        </p:nvSpPr>
        <p:spPr>
          <a:xfrm>
            <a:off x="-6116320" y="-4003040"/>
            <a:ext cx="5882658" cy="5496560"/>
          </a:xfrm>
          <a:custGeom>
            <a:avLst/>
            <a:gdLst>
              <a:gd name="connsiteX0" fmla="*/ 579120 w 5882658"/>
              <a:gd name="connsiteY0" fmla="*/ 1046480 h 5496560"/>
              <a:gd name="connsiteX1" fmla="*/ 731520 w 5882658"/>
              <a:gd name="connsiteY1" fmla="*/ 853440 h 5496560"/>
              <a:gd name="connsiteX2" fmla="*/ 812800 w 5882658"/>
              <a:gd name="connsiteY2" fmla="*/ 690880 h 5496560"/>
              <a:gd name="connsiteX3" fmla="*/ 853440 w 5882658"/>
              <a:gd name="connsiteY3" fmla="*/ 528320 h 5496560"/>
              <a:gd name="connsiteX4" fmla="*/ 894080 w 5882658"/>
              <a:gd name="connsiteY4" fmla="*/ 406400 h 5496560"/>
              <a:gd name="connsiteX5" fmla="*/ 914400 w 5882658"/>
              <a:gd name="connsiteY5" fmla="*/ 375920 h 5496560"/>
              <a:gd name="connsiteX6" fmla="*/ 1097280 w 5882658"/>
              <a:gd name="connsiteY6" fmla="*/ 365760 h 5496560"/>
              <a:gd name="connsiteX7" fmla="*/ 1168400 w 5882658"/>
              <a:gd name="connsiteY7" fmla="*/ 355600 h 5496560"/>
              <a:gd name="connsiteX8" fmla="*/ 1219200 w 5882658"/>
              <a:gd name="connsiteY8" fmla="*/ 345440 h 5496560"/>
              <a:gd name="connsiteX9" fmla="*/ 1371600 w 5882658"/>
              <a:gd name="connsiteY9" fmla="*/ 213360 h 5496560"/>
              <a:gd name="connsiteX10" fmla="*/ 1442720 w 5882658"/>
              <a:gd name="connsiteY10" fmla="*/ 152400 h 5496560"/>
              <a:gd name="connsiteX11" fmla="*/ 1696720 w 5882658"/>
              <a:gd name="connsiteY11" fmla="*/ 10160 h 5496560"/>
              <a:gd name="connsiteX12" fmla="*/ 1798320 w 5882658"/>
              <a:gd name="connsiteY12" fmla="*/ 0 h 5496560"/>
              <a:gd name="connsiteX13" fmla="*/ 1879600 w 5882658"/>
              <a:gd name="connsiteY13" fmla="*/ 10160 h 5496560"/>
              <a:gd name="connsiteX14" fmla="*/ 2021840 w 5882658"/>
              <a:gd name="connsiteY14" fmla="*/ 81280 h 5496560"/>
              <a:gd name="connsiteX15" fmla="*/ 2082800 w 5882658"/>
              <a:gd name="connsiteY15" fmla="*/ 142240 h 5496560"/>
              <a:gd name="connsiteX16" fmla="*/ 2184400 w 5882658"/>
              <a:gd name="connsiteY16" fmla="*/ 274320 h 5496560"/>
              <a:gd name="connsiteX17" fmla="*/ 2204720 w 5882658"/>
              <a:gd name="connsiteY17" fmla="*/ 406400 h 5496560"/>
              <a:gd name="connsiteX18" fmla="*/ 2255520 w 5882658"/>
              <a:gd name="connsiteY18" fmla="*/ 741680 h 5496560"/>
              <a:gd name="connsiteX19" fmla="*/ 2265680 w 5882658"/>
              <a:gd name="connsiteY19" fmla="*/ 782320 h 5496560"/>
              <a:gd name="connsiteX20" fmla="*/ 2296160 w 5882658"/>
              <a:gd name="connsiteY20" fmla="*/ 822960 h 5496560"/>
              <a:gd name="connsiteX21" fmla="*/ 2306320 w 5882658"/>
              <a:gd name="connsiteY21" fmla="*/ 894080 h 5496560"/>
              <a:gd name="connsiteX22" fmla="*/ 2316480 w 5882658"/>
              <a:gd name="connsiteY22" fmla="*/ 1148080 h 5496560"/>
              <a:gd name="connsiteX23" fmla="*/ 2377440 w 5882658"/>
              <a:gd name="connsiteY23" fmla="*/ 1117600 h 5496560"/>
              <a:gd name="connsiteX24" fmla="*/ 2428240 w 5882658"/>
              <a:gd name="connsiteY24" fmla="*/ 1046480 h 5496560"/>
              <a:gd name="connsiteX25" fmla="*/ 2499360 w 5882658"/>
              <a:gd name="connsiteY25" fmla="*/ 944880 h 5496560"/>
              <a:gd name="connsiteX26" fmla="*/ 2519680 w 5882658"/>
              <a:gd name="connsiteY26" fmla="*/ 894080 h 5496560"/>
              <a:gd name="connsiteX27" fmla="*/ 2621280 w 5882658"/>
              <a:gd name="connsiteY27" fmla="*/ 762000 h 5496560"/>
              <a:gd name="connsiteX28" fmla="*/ 2672080 w 5882658"/>
              <a:gd name="connsiteY28" fmla="*/ 711200 h 5496560"/>
              <a:gd name="connsiteX29" fmla="*/ 2753360 w 5882658"/>
              <a:gd name="connsiteY29" fmla="*/ 690880 h 5496560"/>
              <a:gd name="connsiteX30" fmla="*/ 2865120 w 5882658"/>
              <a:gd name="connsiteY30" fmla="*/ 640080 h 5496560"/>
              <a:gd name="connsiteX31" fmla="*/ 3139440 w 5882658"/>
              <a:gd name="connsiteY31" fmla="*/ 680720 h 5496560"/>
              <a:gd name="connsiteX32" fmla="*/ 3230880 w 5882658"/>
              <a:gd name="connsiteY32" fmla="*/ 731520 h 5496560"/>
              <a:gd name="connsiteX33" fmla="*/ 3322320 w 5882658"/>
              <a:gd name="connsiteY33" fmla="*/ 812800 h 5496560"/>
              <a:gd name="connsiteX34" fmla="*/ 3352800 w 5882658"/>
              <a:gd name="connsiteY34" fmla="*/ 924560 h 5496560"/>
              <a:gd name="connsiteX35" fmla="*/ 3332480 w 5882658"/>
              <a:gd name="connsiteY35" fmla="*/ 1178560 h 5496560"/>
              <a:gd name="connsiteX36" fmla="*/ 3342640 w 5882658"/>
              <a:gd name="connsiteY36" fmla="*/ 1330960 h 5496560"/>
              <a:gd name="connsiteX37" fmla="*/ 3352800 w 5882658"/>
              <a:gd name="connsiteY37" fmla="*/ 1361440 h 5496560"/>
              <a:gd name="connsiteX38" fmla="*/ 3362960 w 5882658"/>
              <a:gd name="connsiteY38" fmla="*/ 1463040 h 5496560"/>
              <a:gd name="connsiteX39" fmla="*/ 3383280 w 5882658"/>
              <a:gd name="connsiteY39" fmla="*/ 1595120 h 5496560"/>
              <a:gd name="connsiteX40" fmla="*/ 4043680 w 5882658"/>
              <a:gd name="connsiteY40" fmla="*/ 1584960 h 5496560"/>
              <a:gd name="connsiteX41" fmla="*/ 4135120 w 5882658"/>
              <a:gd name="connsiteY41" fmla="*/ 1524000 h 5496560"/>
              <a:gd name="connsiteX42" fmla="*/ 4267200 w 5882658"/>
              <a:gd name="connsiteY42" fmla="*/ 1452880 h 5496560"/>
              <a:gd name="connsiteX43" fmla="*/ 4338320 w 5882658"/>
              <a:gd name="connsiteY43" fmla="*/ 1412240 h 5496560"/>
              <a:gd name="connsiteX44" fmla="*/ 4389120 w 5882658"/>
              <a:gd name="connsiteY44" fmla="*/ 1371600 h 5496560"/>
              <a:gd name="connsiteX45" fmla="*/ 4450080 w 5882658"/>
              <a:gd name="connsiteY45" fmla="*/ 1361440 h 5496560"/>
              <a:gd name="connsiteX46" fmla="*/ 4643120 w 5882658"/>
              <a:gd name="connsiteY46" fmla="*/ 1341120 h 5496560"/>
              <a:gd name="connsiteX47" fmla="*/ 5059680 w 5882658"/>
              <a:gd name="connsiteY47" fmla="*/ 1300480 h 5496560"/>
              <a:gd name="connsiteX48" fmla="*/ 5100320 w 5882658"/>
              <a:gd name="connsiteY48" fmla="*/ 1280160 h 5496560"/>
              <a:gd name="connsiteX49" fmla="*/ 5181600 w 5882658"/>
              <a:gd name="connsiteY49" fmla="*/ 1249680 h 5496560"/>
              <a:gd name="connsiteX50" fmla="*/ 5242560 w 5882658"/>
              <a:gd name="connsiteY50" fmla="*/ 1198880 h 5496560"/>
              <a:gd name="connsiteX51" fmla="*/ 5323840 w 5882658"/>
              <a:gd name="connsiteY51" fmla="*/ 1137920 h 5496560"/>
              <a:gd name="connsiteX52" fmla="*/ 5425440 w 5882658"/>
              <a:gd name="connsiteY52" fmla="*/ 1076960 h 5496560"/>
              <a:gd name="connsiteX53" fmla="*/ 5455920 w 5882658"/>
              <a:gd name="connsiteY53" fmla="*/ 1056640 h 5496560"/>
              <a:gd name="connsiteX54" fmla="*/ 5598160 w 5882658"/>
              <a:gd name="connsiteY54" fmla="*/ 975360 h 5496560"/>
              <a:gd name="connsiteX55" fmla="*/ 5791200 w 5882658"/>
              <a:gd name="connsiteY55" fmla="*/ 985520 h 5496560"/>
              <a:gd name="connsiteX56" fmla="*/ 5821680 w 5882658"/>
              <a:gd name="connsiteY56" fmla="*/ 995680 h 5496560"/>
              <a:gd name="connsiteX57" fmla="*/ 5872480 w 5882658"/>
              <a:gd name="connsiteY57" fmla="*/ 1066800 h 5496560"/>
              <a:gd name="connsiteX58" fmla="*/ 5872480 w 5882658"/>
              <a:gd name="connsiteY58" fmla="*/ 1188720 h 5496560"/>
              <a:gd name="connsiteX59" fmla="*/ 5831840 w 5882658"/>
              <a:gd name="connsiteY59" fmla="*/ 1219200 h 5496560"/>
              <a:gd name="connsiteX60" fmla="*/ 5801360 w 5882658"/>
              <a:gd name="connsiteY60" fmla="*/ 1229360 h 5496560"/>
              <a:gd name="connsiteX61" fmla="*/ 5709920 w 5882658"/>
              <a:gd name="connsiteY61" fmla="*/ 1310640 h 5496560"/>
              <a:gd name="connsiteX62" fmla="*/ 5740400 w 5882658"/>
              <a:gd name="connsiteY62" fmla="*/ 1361440 h 5496560"/>
              <a:gd name="connsiteX63" fmla="*/ 5770880 w 5882658"/>
              <a:gd name="connsiteY63" fmla="*/ 1371600 h 5496560"/>
              <a:gd name="connsiteX64" fmla="*/ 5791200 w 5882658"/>
              <a:gd name="connsiteY64" fmla="*/ 1412240 h 5496560"/>
              <a:gd name="connsiteX65" fmla="*/ 5821680 w 5882658"/>
              <a:gd name="connsiteY65" fmla="*/ 1452880 h 5496560"/>
              <a:gd name="connsiteX66" fmla="*/ 5842000 w 5882658"/>
              <a:gd name="connsiteY66" fmla="*/ 1483360 h 5496560"/>
              <a:gd name="connsiteX67" fmla="*/ 5862320 w 5882658"/>
              <a:gd name="connsiteY67" fmla="*/ 1656080 h 5496560"/>
              <a:gd name="connsiteX68" fmla="*/ 5842000 w 5882658"/>
              <a:gd name="connsiteY68" fmla="*/ 1737360 h 5496560"/>
              <a:gd name="connsiteX69" fmla="*/ 5811520 w 5882658"/>
              <a:gd name="connsiteY69" fmla="*/ 1757680 h 5496560"/>
              <a:gd name="connsiteX70" fmla="*/ 5750560 w 5882658"/>
              <a:gd name="connsiteY70" fmla="*/ 1798320 h 5496560"/>
              <a:gd name="connsiteX71" fmla="*/ 5709920 w 5882658"/>
              <a:gd name="connsiteY71" fmla="*/ 1849120 h 5496560"/>
              <a:gd name="connsiteX72" fmla="*/ 5669280 w 5882658"/>
              <a:gd name="connsiteY72" fmla="*/ 1879600 h 5496560"/>
              <a:gd name="connsiteX73" fmla="*/ 5577840 w 5882658"/>
              <a:gd name="connsiteY73" fmla="*/ 1940560 h 5496560"/>
              <a:gd name="connsiteX74" fmla="*/ 5445760 w 5882658"/>
              <a:gd name="connsiteY74" fmla="*/ 1930400 h 5496560"/>
              <a:gd name="connsiteX75" fmla="*/ 5435600 w 5882658"/>
              <a:gd name="connsiteY75" fmla="*/ 1899920 h 5496560"/>
              <a:gd name="connsiteX76" fmla="*/ 5394960 w 5882658"/>
              <a:gd name="connsiteY76" fmla="*/ 1889760 h 5496560"/>
              <a:gd name="connsiteX77" fmla="*/ 5212080 w 5882658"/>
              <a:gd name="connsiteY77" fmla="*/ 1910080 h 5496560"/>
              <a:gd name="connsiteX78" fmla="*/ 5151120 w 5882658"/>
              <a:gd name="connsiteY78" fmla="*/ 1940560 h 5496560"/>
              <a:gd name="connsiteX79" fmla="*/ 4958080 w 5882658"/>
              <a:gd name="connsiteY79" fmla="*/ 2062480 h 5496560"/>
              <a:gd name="connsiteX80" fmla="*/ 4876800 w 5882658"/>
              <a:gd name="connsiteY80" fmla="*/ 2113280 h 5496560"/>
              <a:gd name="connsiteX81" fmla="*/ 4683760 w 5882658"/>
              <a:gd name="connsiteY81" fmla="*/ 2194560 h 5496560"/>
              <a:gd name="connsiteX82" fmla="*/ 4632960 w 5882658"/>
              <a:gd name="connsiteY82" fmla="*/ 2225040 h 5496560"/>
              <a:gd name="connsiteX83" fmla="*/ 4500880 w 5882658"/>
              <a:gd name="connsiteY83" fmla="*/ 2255520 h 5496560"/>
              <a:gd name="connsiteX84" fmla="*/ 4338320 w 5882658"/>
              <a:gd name="connsiteY84" fmla="*/ 2316480 h 5496560"/>
              <a:gd name="connsiteX85" fmla="*/ 4277360 w 5882658"/>
              <a:gd name="connsiteY85" fmla="*/ 2377440 h 5496560"/>
              <a:gd name="connsiteX86" fmla="*/ 4226560 w 5882658"/>
              <a:gd name="connsiteY86" fmla="*/ 2479040 h 5496560"/>
              <a:gd name="connsiteX87" fmla="*/ 4206240 w 5882658"/>
              <a:gd name="connsiteY87" fmla="*/ 2712720 h 5496560"/>
              <a:gd name="connsiteX88" fmla="*/ 4175760 w 5882658"/>
              <a:gd name="connsiteY88" fmla="*/ 2854960 h 5496560"/>
              <a:gd name="connsiteX89" fmla="*/ 4165600 w 5882658"/>
              <a:gd name="connsiteY89" fmla="*/ 3007360 h 5496560"/>
              <a:gd name="connsiteX90" fmla="*/ 4135120 w 5882658"/>
              <a:gd name="connsiteY90" fmla="*/ 3241040 h 5496560"/>
              <a:gd name="connsiteX91" fmla="*/ 4124960 w 5882658"/>
              <a:gd name="connsiteY91" fmla="*/ 3413760 h 5496560"/>
              <a:gd name="connsiteX92" fmla="*/ 4094480 w 5882658"/>
              <a:gd name="connsiteY92" fmla="*/ 4165600 h 5496560"/>
              <a:gd name="connsiteX93" fmla="*/ 4074160 w 5882658"/>
              <a:gd name="connsiteY93" fmla="*/ 4277360 h 5496560"/>
              <a:gd name="connsiteX94" fmla="*/ 4064000 w 5882658"/>
              <a:gd name="connsiteY94" fmla="*/ 5354320 h 5496560"/>
              <a:gd name="connsiteX95" fmla="*/ 4003040 w 5882658"/>
              <a:gd name="connsiteY95" fmla="*/ 5384800 h 5496560"/>
              <a:gd name="connsiteX96" fmla="*/ 3891280 w 5882658"/>
              <a:gd name="connsiteY96" fmla="*/ 5394960 h 5496560"/>
              <a:gd name="connsiteX97" fmla="*/ 3718560 w 5882658"/>
              <a:gd name="connsiteY97" fmla="*/ 5364480 h 5496560"/>
              <a:gd name="connsiteX98" fmla="*/ 3647440 w 5882658"/>
              <a:gd name="connsiteY98" fmla="*/ 5354320 h 5496560"/>
              <a:gd name="connsiteX99" fmla="*/ 3606800 w 5882658"/>
              <a:gd name="connsiteY99" fmla="*/ 5364480 h 5496560"/>
              <a:gd name="connsiteX100" fmla="*/ 3556000 w 5882658"/>
              <a:gd name="connsiteY100" fmla="*/ 5374640 h 5496560"/>
              <a:gd name="connsiteX101" fmla="*/ 3484880 w 5882658"/>
              <a:gd name="connsiteY101" fmla="*/ 5405120 h 5496560"/>
              <a:gd name="connsiteX102" fmla="*/ 3403600 w 5882658"/>
              <a:gd name="connsiteY102" fmla="*/ 5415280 h 5496560"/>
              <a:gd name="connsiteX103" fmla="*/ 3281680 w 5882658"/>
              <a:gd name="connsiteY103" fmla="*/ 5435600 h 5496560"/>
              <a:gd name="connsiteX104" fmla="*/ 3149600 w 5882658"/>
              <a:gd name="connsiteY104" fmla="*/ 5466080 h 5496560"/>
              <a:gd name="connsiteX105" fmla="*/ 2895600 w 5882658"/>
              <a:gd name="connsiteY105" fmla="*/ 5496560 h 5496560"/>
              <a:gd name="connsiteX106" fmla="*/ 2458720 w 5882658"/>
              <a:gd name="connsiteY106" fmla="*/ 5486400 h 5496560"/>
              <a:gd name="connsiteX107" fmla="*/ 2397760 w 5882658"/>
              <a:gd name="connsiteY107" fmla="*/ 5466080 h 5496560"/>
              <a:gd name="connsiteX108" fmla="*/ 2336800 w 5882658"/>
              <a:gd name="connsiteY108" fmla="*/ 5455920 h 5496560"/>
              <a:gd name="connsiteX109" fmla="*/ 2255520 w 5882658"/>
              <a:gd name="connsiteY109" fmla="*/ 5415280 h 5496560"/>
              <a:gd name="connsiteX110" fmla="*/ 2184400 w 5882658"/>
              <a:gd name="connsiteY110" fmla="*/ 5394960 h 5496560"/>
              <a:gd name="connsiteX111" fmla="*/ 2103120 w 5882658"/>
              <a:gd name="connsiteY111" fmla="*/ 5344160 h 5496560"/>
              <a:gd name="connsiteX112" fmla="*/ 1930400 w 5882658"/>
              <a:gd name="connsiteY112" fmla="*/ 5323840 h 5496560"/>
              <a:gd name="connsiteX113" fmla="*/ 1239520 w 5882658"/>
              <a:gd name="connsiteY113" fmla="*/ 5293360 h 5496560"/>
              <a:gd name="connsiteX114" fmla="*/ 955040 w 5882658"/>
              <a:gd name="connsiteY114" fmla="*/ 5212080 h 5496560"/>
              <a:gd name="connsiteX115" fmla="*/ 853440 w 5882658"/>
              <a:gd name="connsiteY115" fmla="*/ 5161280 h 5496560"/>
              <a:gd name="connsiteX116" fmla="*/ 721360 w 5882658"/>
              <a:gd name="connsiteY116" fmla="*/ 5151120 h 5496560"/>
              <a:gd name="connsiteX117" fmla="*/ 497840 w 5882658"/>
              <a:gd name="connsiteY117" fmla="*/ 5130800 h 5496560"/>
              <a:gd name="connsiteX118" fmla="*/ 416560 w 5882658"/>
              <a:gd name="connsiteY118" fmla="*/ 5110480 h 5496560"/>
              <a:gd name="connsiteX119" fmla="*/ 345440 w 5882658"/>
              <a:gd name="connsiteY119" fmla="*/ 5008880 h 5496560"/>
              <a:gd name="connsiteX120" fmla="*/ 314960 w 5882658"/>
              <a:gd name="connsiteY120" fmla="*/ 4968240 h 5496560"/>
              <a:gd name="connsiteX121" fmla="*/ 264160 w 5882658"/>
              <a:gd name="connsiteY121" fmla="*/ 4897120 h 5496560"/>
              <a:gd name="connsiteX122" fmla="*/ 254000 w 5882658"/>
              <a:gd name="connsiteY122" fmla="*/ 4866640 h 5496560"/>
              <a:gd name="connsiteX123" fmla="*/ 193040 w 5882658"/>
              <a:gd name="connsiteY123" fmla="*/ 4775200 h 5496560"/>
              <a:gd name="connsiteX124" fmla="*/ 162560 w 5882658"/>
              <a:gd name="connsiteY124" fmla="*/ 4704080 h 5496560"/>
              <a:gd name="connsiteX125" fmla="*/ 132080 w 5882658"/>
              <a:gd name="connsiteY125" fmla="*/ 4632960 h 5496560"/>
              <a:gd name="connsiteX126" fmla="*/ 111760 w 5882658"/>
              <a:gd name="connsiteY126" fmla="*/ 4358640 h 5496560"/>
              <a:gd name="connsiteX127" fmla="*/ 101600 w 5882658"/>
              <a:gd name="connsiteY127" fmla="*/ 4287520 h 5496560"/>
              <a:gd name="connsiteX128" fmla="*/ 91440 w 5882658"/>
              <a:gd name="connsiteY128" fmla="*/ 4226560 h 5496560"/>
              <a:gd name="connsiteX129" fmla="*/ 71120 w 5882658"/>
              <a:gd name="connsiteY129" fmla="*/ 3992880 h 5496560"/>
              <a:gd name="connsiteX130" fmla="*/ 101600 w 5882658"/>
              <a:gd name="connsiteY130" fmla="*/ 3434080 h 5496560"/>
              <a:gd name="connsiteX131" fmla="*/ 182880 w 5882658"/>
              <a:gd name="connsiteY131" fmla="*/ 3261360 h 5496560"/>
              <a:gd name="connsiteX132" fmla="*/ 203200 w 5882658"/>
              <a:gd name="connsiteY132" fmla="*/ 3210560 h 5496560"/>
              <a:gd name="connsiteX133" fmla="*/ 274320 w 5882658"/>
              <a:gd name="connsiteY133" fmla="*/ 3119120 h 5496560"/>
              <a:gd name="connsiteX134" fmla="*/ 304800 w 5882658"/>
              <a:gd name="connsiteY134" fmla="*/ 3068320 h 5496560"/>
              <a:gd name="connsiteX135" fmla="*/ 335280 w 5882658"/>
              <a:gd name="connsiteY135" fmla="*/ 3007360 h 5496560"/>
              <a:gd name="connsiteX136" fmla="*/ 345440 w 5882658"/>
              <a:gd name="connsiteY136" fmla="*/ 2966720 h 5496560"/>
              <a:gd name="connsiteX137" fmla="*/ 365760 w 5882658"/>
              <a:gd name="connsiteY137" fmla="*/ 2926080 h 5496560"/>
              <a:gd name="connsiteX138" fmla="*/ 386080 w 5882658"/>
              <a:gd name="connsiteY138" fmla="*/ 2682240 h 5496560"/>
              <a:gd name="connsiteX139" fmla="*/ 365760 w 5882658"/>
              <a:gd name="connsiteY139" fmla="*/ 2255520 h 5496560"/>
              <a:gd name="connsiteX140" fmla="*/ 335280 w 5882658"/>
              <a:gd name="connsiteY140" fmla="*/ 2072640 h 5496560"/>
              <a:gd name="connsiteX141" fmla="*/ 314960 w 5882658"/>
              <a:gd name="connsiteY141" fmla="*/ 2001520 h 5496560"/>
              <a:gd name="connsiteX142" fmla="*/ 233680 w 5882658"/>
              <a:gd name="connsiteY142" fmla="*/ 1808480 h 5496560"/>
              <a:gd name="connsiteX143" fmla="*/ 142240 w 5882658"/>
              <a:gd name="connsiteY143" fmla="*/ 1635760 h 5496560"/>
              <a:gd name="connsiteX144" fmla="*/ 132080 w 5882658"/>
              <a:gd name="connsiteY144" fmla="*/ 1574800 h 5496560"/>
              <a:gd name="connsiteX145" fmla="*/ 60960 w 5882658"/>
              <a:gd name="connsiteY145" fmla="*/ 1463040 h 5496560"/>
              <a:gd name="connsiteX146" fmla="*/ 20320 w 5882658"/>
              <a:gd name="connsiteY146" fmla="*/ 1371600 h 5496560"/>
              <a:gd name="connsiteX147" fmla="*/ 0 w 5882658"/>
              <a:gd name="connsiteY147" fmla="*/ 1290320 h 5496560"/>
              <a:gd name="connsiteX148" fmla="*/ 20320 w 5882658"/>
              <a:gd name="connsiteY148" fmla="*/ 1016000 h 5496560"/>
              <a:gd name="connsiteX149" fmla="*/ 50800 w 5882658"/>
              <a:gd name="connsiteY149" fmla="*/ 965200 h 5496560"/>
              <a:gd name="connsiteX150" fmla="*/ 121920 w 5882658"/>
              <a:gd name="connsiteY150" fmla="*/ 873760 h 5496560"/>
              <a:gd name="connsiteX151" fmla="*/ 233680 w 5882658"/>
              <a:gd name="connsiteY151" fmla="*/ 772160 h 5496560"/>
              <a:gd name="connsiteX152" fmla="*/ 436880 w 5882658"/>
              <a:gd name="connsiteY152" fmla="*/ 690880 h 5496560"/>
              <a:gd name="connsiteX153" fmla="*/ 508000 w 5882658"/>
              <a:gd name="connsiteY153" fmla="*/ 650240 h 5496560"/>
              <a:gd name="connsiteX154" fmla="*/ 558800 w 5882658"/>
              <a:gd name="connsiteY154" fmla="*/ 629920 h 5496560"/>
              <a:gd name="connsiteX155" fmla="*/ 599440 w 5882658"/>
              <a:gd name="connsiteY155" fmla="*/ 599440 h 5496560"/>
              <a:gd name="connsiteX156" fmla="*/ 660400 w 5882658"/>
              <a:gd name="connsiteY156" fmla="*/ 579120 h 5496560"/>
              <a:gd name="connsiteX157" fmla="*/ 690880 w 5882658"/>
              <a:gd name="connsiteY157" fmla="*/ 538480 h 5496560"/>
              <a:gd name="connsiteX158" fmla="*/ 731520 w 5882658"/>
              <a:gd name="connsiteY158" fmla="*/ 528320 h 5496560"/>
              <a:gd name="connsiteX159" fmla="*/ 843280 w 5882658"/>
              <a:gd name="connsiteY159" fmla="*/ 457200 h 5496560"/>
              <a:gd name="connsiteX160" fmla="*/ 873760 w 5882658"/>
              <a:gd name="connsiteY160" fmla="*/ 436880 h 5496560"/>
              <a:gd name="connsiteX161" fmla="*/ 904240 w 5882658"/>
              <a:gd name="connsiteY161" fmla="*/ 416560 h 549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5882658" h="5496560">
                <a:moveTo>
                  <a:pt x="579120" y="1046480"/>
                </a:moveTo>
                <a:cubicBezTo>
                  <a:pt x="631046" y="890701"/>
                  <a:pt x="549653" y="1104590"/>
                  <a:pt x="731520" y="853440"/>
                </a:cubicBezTo>
                <a:cubicBezTo>
                  <a:pt x="767052" y="804372"/>
                  <a:pt x="785707" y="745067"/>
                  <a:pt x="812800" y="690880"/>
                </a:cubicBezTo>
                <a:cubicBezTo>
                  <a:pt x="829319" y="616543"/>
                  <a:pt x="831767" y="596952"/>
                  <a:pt x="853440" y="528320"/>
                </a:cubicBezTo>
                <a:cubicBezTo>
                  <a:pt x="866340" y="487470"/>
                  <a:pt x="870318" y="442044"/>
                  <a:pt x="894080" y="406400"/>
                </a:cubicBezTo>
                <a:cubicBezTo>
                  <a:pt x="900853" y="396240"/>
                  <a:pt x="902426" y="378315"/>
                  <a:pt x="914400" y="375920"/>
                </a:cubicBezTo>
                <a:cubicBezTo>
                  <a:pt x="974268" y="363946"/>
                  <a:pt x="1036320" y="369147"/>
                  <a:pt x="1097280" y="365760"/>
                </a:cubicBezTo>
                <a:cubicBezTo>
                  <a:pt x="1120987" y="362373"/>
                  <a:pt x="1144778" y="359537"/>
                  <a:pt x="1168400" y="355600"/>
                </a:cubicBezTo>
                <a:cubicBezTo>
                  <a:pt x="1185434" y="352761"/>
                  <a:pt x="1205053" y="355343"/>
                  <a:pt x="1219200" y="345440"/>
                </a:cubicBezTo>
                <a:cubicBezTo>
                  <a:pt x="1274272" y="306890"/>
                  <a:pt x="1320724" y="257299"/>
                  <a:pt x="1371600" y="213360"/>
                </a:cubicBezTo>
                <a:cubicBezTo>
                  <a:pt x="1395231" y="192952"/>
                  <a:pt x="1416321" y="169073"/>
                  <a:pt x="1442720" y="152400"/>
                </a:cubicBezTo>
                <a:cubicBezTo>
                  <a:pt x="1498492" y="117175"/>
                  <a:pt x="1607289" y="26928"/>
                  <a:pt x="1696720" y="10160"/>
                </a:cubicBezTo>
                <a:cubicBezTo>
                  <a:pt x="1730173" y="3888"/>
                  <a:pt x="1764453" y="3387"/>
                  <a:pt x="1798320" y="0"/>
                </a:cubicBezTo>
                <a:cubicBezTo>
                  <a:pt x="1825413" y="3387"/>
                  <a:pt x="1853940" y="829"/>
                  <a:pt x="1879600" y="10160"/>
                </a:cubicBezTo>
                <a:cubicBezTo>
                  <a:pt x="1929418" y="28276"/>
                  <a:pt x="1977394" y="52390"/>
                  <a:pt x="2021840" y="81280"/>
                </a:cubicBezTo>
                <a:cubicBezTo>
                  <a:pt x="2045934" y="96941"/>
                  <a:pt x="2063246" y="121182"/>
                  <a:pt x="2082800" y="142240"/>
                </a:cubicBezTo>
                <a:cubicBezTo>
                  <a:pt x="2157519" y="222706"/>
                  <a:pt x="2140557" y="201248"/>
                  <a:pt x="2184400" y="274320"/>
                </a:cubicBezTo>
                <a:cubicBezTo>
                  <a:pt x="2189027" y="302079"/>
                  <a:pt x="2202656" y="380941"/>
                  <a:pt x="2204720" y="406400"/>
                </a:cubicBezTo>
                <a:cubicBezTo>
                  <a:pt x="2231002" y="730543"/>
                  <a:pt x="2152332" y="638492"/>
                  <a:pt x="2255520" y="741680"/>
                </a:cubicBezTo>
                <a:cubicBezTo>
                  <a:pt x="2258907" y="755227"/>
                  <a:pt x="2259435" y="769831"/>
                  <a:pt x="2265680" y="782320"/>
                </a:cubicBezTo>
                <a:cubicBezTo>
                  <a:pt x="2273253" y="797466"/>
                  <a:pt x="2290373" y="807046"/>
                  <a:pt x="2296160" y="822960"/>
                </a:cubicBezTo>
                <a:cubicBezTo>
                  <a:pt x="2304344" y="845466"/>
                  <a:pt x="2302933" y="870373"/>
                  <a:pt x="2306320" y="894080"/>
                </a:cubicBezTo>
                <a:cubicBezTo>
                  <a:pt x="2309707" y="978747"/>
                  <a:pt x="2290788" y="1067334"/>
                  <a:pt x="2316480" y="1148080"/>
                </a:cubicBezTo>
                <a:cubicBezTo>
                  <a:pt x="2323368" y="1169729"/>
                  <a:pt x="2358537" y="1130202"/>
                  <a:pt x="2377440" y="1117600"/>
                </a:cubicBezTo>
                <a:cubicBezTo>
                  <a:pt x="2420667" y="1088782"/>
                  <a:pt x="2399347" y="1086931"/>
                  <a:pt x="2428240" y="1046480"/>
                </a:cubicBezTo>
                <a:cubicBezTo>
                  <a:pt x="2500744" y="944974"/>
                  <a:pt x="2408422" y="1126757"/>
                  <a:pt x="2499360" y="944880"/>
                </a:cubicBezTo>
                <a:cubicBezTo>
                  <a:pt x="2507516" y="928568"/>
                  <a:pt x="2510491" y="909833"/>
                  <a:pt x="2519680" y="894080"/>
                </a:cubicBezTo>
                <a:cubicBezTo>
                  <a:pt x="2539545" y="860026"/>
                  <a:pt x="2593874" y="792146"/>
                  <a:pt x="2621280" y="762000"/>
                </a:cubicBezTo>
                <a:cubicBezTo>
                  <a:pt x="2637389" y="744280"/>
                  <a:pt x="2650995" y="722553"/>
                  <a:pt x="2672080" y="711200"/>
                </a:cubicBezTo>
                <a:cubicBezTo>
                  <a:pt x="2696669" y="697960"/>
                  <a:pt x="2727155" y="700535"/>
                  <a:pt x="2753360" y="690880"/>
                </a:cubicBezTo>
                <a:cubicBezTo>
                  <a:pt x="2791758" y="676733"/>
                  <a:pt x="2827867" y="657013"/>
                  <a:pt x="2865120" y="640080"/>
                </a:cubicBezTo>
                <a:cubicBezTo>
                  <a:pt x="2956560" y="653627"/>
                  <a:pt x="3049762" y="658300"/>
                  <a:pt x="3139440" y="680720"/>
                </a:cubicBezTo>
                <a:cubicBezTo>
                  <a:pt x="3173267" y="689177"/>
                  <a:pt x="3201868" y="712179"/>
                  <a:pt x="3230880" y="731520"/>
                </a:cubicBezTo>
                <a:cubicBezTo>
                  <a:pt x="3266879" y="755519"/>
                  <a:pt x="3292692" y="783172"/>
                  <a:pt x="3322320" y="812800"/>
                </a:cubicBezTo>
                <a:cubicBezTo>
                  <a:pt x="3330289" y="836706"/>
                  <a:pt x="3352800" y="895839"/>
                  <a:pt x="3352800" y="924560"/>
                </a:cubicBezTo>
                <a:cubicBezTo>
                  <a:pt x="3352800" y="1050932"/>
                  <a:pt x="3346768" y="1078542"/>
                  <a:pt x="3332480" y="1178560"/>
                </a:cubicBezTo>
                <a:cubicBezTo>
                  <a:pt x="3335867" y="1229360"/>
                  <a:pt x="3337018" y="1280359"/>
                  <a:pt x="3342640" y="1330960"/>
                </a:cubicBezTo>
                <a:cubicBezTo>
                  <a:pt x="3343823" y="1341604"/>
                  <a:pt x="3351172" y="1350855"/>
                  <a:pt x="3352800" y="1361440"/>
                </a:cubicBezTo>
                <a:cubicBezTo>
                  <a:pt x="3357975" y="1395080"/>
                  <a:pt x="3358558" y="1429290"/>
                  <a:pt x="3362960" y="1463040"/>
                </a:cubicBezTo>
                <a:cubicBezTo>
                  <a:pt x="3368721" y="1507210"/>
                  <a:pt x="3376507" y="1551093"/>
                  <a:pt x="3383280" y="1595120"/>
                </a:cubicBezTo>
                <a:cubicBezTo>
                  <a:pt x="3603413" y="1591733"/>
                  <a:pt x="3823723" y="1594387"/>
                  <a:pt x="4043680" y="1584960"/>
                </a:cubicBezTo>
                <a:cubicBezTo>
                  <a:pt x="4093377" y="1582830"/>
                  <a:pt x="4101427" y="1550954"/>
                  <a:pt x="4135120" y="1524000"/>
                </a:cubicBezTo>
                <a:cubicBezTo>
                  <a:pt x="4202003" y="1470493"/>
                  <a:pt x="4190042" y="1491459"/>
                  <a:pt x="4267200" y="1452880"/>
                </a:cubicBezTo>
                <a:cubicBezTo>
                  <a:pt x="4291622" y="1440669"/>
                  <a:pt x="4315602" y="1427386"/>
                  <a:pt x="4338320" y="1412240"/>
                </a:cubicBezTo>
                <a:cubicBezTo>
                  <a:pt x="4356363" y="1400211"/>
                  <a:pt x="4369378" y="1380573"/>
                  <a:pt x="4389120" y="1371600"/>
                </a:cubicBezTo>
                <a:cubicBezTo>
                  <a:pt x="4407874" y="1363076"/>
                  <a:pt x="4429626" y="1363894"/>
                  <a:pt x="4450080" y="1361440"/>
                </a:cubicBezTo>
                <a:cubicBezTo>
                  <a:pt x="4514321" y="1353731"/>
                  <a:pt x="4578684" y="1346978"/>
                  <a:pt x="4643120" y="1341120"/>
                </a:cubicBezTo>
                <a:cubicBezTo>
                  <a:pt x="5050253" y="1304108"/>
                  <a:pt x="4749383" y="1339267"/>
                  <a:pt x="5059680" y="1300480"/>
                </a:cubicBezTo>
                <a:cubicBezTo>
                  <a:pt x="5073227" y="1293707"/>
                  <a:pt x="5086339" y="1285985"/>
                  <a:pt x="5100320" y="1280160"/>
                </a:cubicBezTo>
                <a:cubicBezTo>
                  <a:pt x="5127030" y="1269031"/>
                  <a:pt x="5156477" y="1264036"/>
                  <a:pt x="5181600" y="1249680"/>
                </a:cubicBezTo>
                <a:cubicBezTo>
                  <a:pt x="5204566" y="1236557"/>
                  <a:pt x="5221761" y="1215222"/>
                  <a:pt x="5242560" y="1198880"/>
                </a:cubicBezTo>
                <a:cubicBezTo>
                  <a:pt x="5269190" y="1177956"/>
                  <a:pt x="5295661" y="1156706"/>
                  <a:pt x="5323840" y="1137920"/>
                </a:cubicBezTo>
                <a:cubicBezTo>
                  <a:pt x="5356702" y="1116012"/>
                  <a:pt x="5392578" y="1098868"/>
                  <a:pt x="5425440" y="1076960"/>
                </a:cubicBezTo>
                <a:cubicBezTo>
                  <a:pt x="5435600" y="1070187"/>
                  <a:pt x="5445169" y="1062429"/>
                  <a:pt x="5455920" y="1056640"/>
                </a:cubicBezTo>
                <a:cubicBezTo>
                  <a:pt x="5593892" y="982347"/>
                  <a:pt x="5517736" y="1035678"/>
                  <a:pt x="5598160" y="975360"/>
                </a:cubicBezTo>
                <a:cubicBezTo>
                  <a:pt x="5662507" y="978747"/>
                  <a:pt x="5727029" y="979686"/>
                  <a:pt x="5791200" y="985520"/>
                </a:cubicBezTo>
                <a:cubicBezTo>
                  <a:pt x="5801866" y="986490"/>
                  <a:pt x="5813453" y="988824"/>
                  <a:pt x="5821680" y="995680"/>
                </a:cubicBezTo>
                <a:cubicBezTo>
                  <a:pt x="5831132" y="1003556"/>
                  <a:pt x="5863214" y="1052901"/>
                  <a:pt x="5872480" y="1066800"/>
                </a:cubicBezTo>
                <a:cubicBezTo>
                  <a:pt x="5875295" y="1089322"/>
                  <a:pt x="5893904" y="1158726"/>
                  <a:pt x="5872480" y="1188720"/>
                </a:cubicBezTo>
                <a:cubicBezTo>
                  <a:pt x="5862638" y="1202499"/>
                  <a:pt x="5846542" y="1210799"/>
                  <a:pt x="5831840" y="1219200"/>
                </a:cubicBezTo>
                <a:cubicBezTo>
                  <a:pt x="5822541" y="1224513"/>
                  <a:pt x="5811520" y="1225973"/>
                  <a:pt x="5801360" y="1229360"/>
                </a:cubicBezTo>
                <a:cubicBezTo>
                  <a:pt x="5783339" y="1242876"/>
                  <a:pt x="5713613" y="1292177"/>
                  <a:pt x="5709920" y="1310640"/>
                </a:cubicBezTo>
                <a:cubicBezTo>
                  <a:pt x="5706047" y="1330004"/>
                  <a:pt x="5726436" y="1347476"/>
                  <a:pt x="5740400" y="1361440"/>
                </a:cubicBezTo>
                <a:cubicBezTo>
                  <a:pt x="5747973" y="1369013"/>
                  <a:pt x="5760720" y="1368213"/>
                  <a:pt x="5770880" y="1371600"/>
                </a:cubicBezTo>
                <a:cubicBezTo>
                  <a:pt x="5777653" y="1385147"/>
                  <a:pt x="5783173" y="1399397"/>
                  <a:pt x="5791200" y="1412240"/>
                </a:cubicBezTo>
                <a:cubicBezTo>
                  <a:pt x="5800175" y="1426599"/>
                  <a:pt x="5811838" y="1439101"/>
                  <a:pt x="5821680" y="1452880"/>
                </a:cubicBezTo>
                <a:cubicBezTo>
                  <a:pt x="5828777" y="1462816"/>
                  <a:pt x="5835227" y="1473200"/>
                  <a:pt x="5842000" y="1483360"/>
                </a:cubicBezTo>
                <a:cubicBezTo>
                  <a:pt x="5858039" y="1547518"/>
                  <a:pt x="5866363" y="1571174"/>
                  <a:pt x="5862320" y="1656080"/>
                </a:cubicBezTo>
                <a:cubicBezTo>
                  <a:pt x="5860992" y="1683976"/>
                  <a:pt x="5854489" y="1712381"/>
                  <a:pt x="5842000" y="1737360"/>
                </a:cubicBezTo>
                <a:cubicBezTo>
                  <a:pt x="5836539" y="1748282"/>
                  <a:pt x="5820901" y="1749863"/>
                  <a:pt x="5811520" y="1757680"/>
                </a:cubicBezTo>
                <a:cubicBezTo>
                  <a:pt x="5760783" y="1799961"/>
                  <a:pt x="5804125" y="1780465"/>
                  <a:pt x="5750560" y="1798320"/>
                </a:cubicBezTo>
                <a:cubicBezTo>
                  <a:pt x="5737013" y="1815253"/>
                  <a:pt x="5725254" y="1833786"/>
                  <a:pt x="5709920" y="1849120"/>
                </a:cubicBezTo>
                <a:cubicBezTo>
                  <a:pt x="5697946" y="1861094"/>
                  <a:pt x="5683202" y="1869961"/>
                  <a:pt x="5669280" y="1879600"/>
                </a:cubicBezTo>
                <a:cubicBezTo>
                  <a:pt x="5639161" y="1900452"/>
                  <a:pt x="5608320" y="1920240"/>
                  <a:pt x="5577840" y="1940560"/>
                </a:cubicBezTo>
                <a:cubicBezTo>
                  <a:pt x="5533813" y="1937173"/>
                  <a:pt x="5488218" y="1942531"/>
                  <a:pt x="5445760" y="1930400"/>
                </a:cubicBezTo>
                <a:cubicBezTo>
                  <a:pt x="5435462" y="1927458"/>
                  <a:pt x="5443963" y="1906610"/>
                  <a:pt x="5435600" y="1899920"/>
                </a:cubicBezTo>
                <a:cubicBezTo>
                  <a:pt x="5424696" y="1891197"/>
                  <a:pt x="5408507" y="1893147"/>
                  <a:pt x="5394960" y="1889760"/>
                </a:cubicBezTo>
                <a:cubicBezTo>
                  <a:pt x="5334000" y="1896533"/>
                  <a:pt x="5272126" y="1897570"/>
                  <a:pt x="5212080" y="1910080"/>
                </a:cubicBezTo>
                <a:cubicBezTo>
                  <a:pt x="5189839" y="1914714"/>
                  <a:pt x="5170601" y="1928871"/>
                  <a:pt x="5151120" y="1940560"/>
                </a:cubicBezTo>
                <a:cubicBezTo>
                  <a:pt x="5085860" y="1979716"/>
                  <a:pt x="5022483" y="2021930"/>
                  <a:pt x="4958080" y="2062480"/>
                </a:cubicBezTo>
                <a:cubicBezTo>
                  <a:pt x="4931043" y="2079503"/>
                  <a:pt x="4906246" y="2100882"/>
                  <a:pt x="4876800" y="2113280"/>
                </a:cubicBezTo>
                <a:cubicBezTo>
                  <a:pt x="4812453" y="2140373"/>
                  <a:pt x="4743628" y="2158639"/>
                  <a:pt x="4683760" y="2194560"/>
                </a:cubicBezTo>
                <a:cubicBezTo>
                  <a:pt x="4666827" y="2204720"/>
                  <a:pt x="4651188" y="2217445"/>
                  <a:pt x="4632960" y="2225040"/>
                </a:cubicBezTo>
                <a:cubicBezTo>
                  <a:pt x="4553369" y="2258203"/>
                  <a:pt x="4576687" y="2235305"/>
                  <a:pt x="4500880" y="2255520"/>
                </a:cubicBezTo>
                <a:cubicBezTo>
                  <a:pt x="4432699" y="2273702"/>
                  <a:pt x="4400657" y="2289764"/>
                  <a:pt x="4338320" y="2316480"/>
                </a:cubicBezTo>
                <a:cubicBezTo>
                  <a:pt x="4318000" y="2336800"/>
                  <a:pt x="4295557" y="2355199"/>
                  <a:pt x="4277360" y="2377440"/>
                </a:cubicBezTo>
                <a:cubicBezTo>
                  <a:pt x="4251362" y="2409215"/>
                  <a:pt x="4241409" y="2441919"/>
                  <a:pt x="4226560" y="2479040"/>
                </a:cubicBezTo>
                <a:cubicBezTo>
                  <a:pt x="4219787" y="2556933"/>
                  <a:pt x="4216711" y="2635237"/>
                  <a:pt x="4206240" y="2712720"/>
                </a:cubicBezTo>
                <a:cubicBezTo>
                  <a:pt x="4199746" y="2760773"/>
                  <a:pt x="4182386" y="2806925"/>
                  <a:pt x="4175760" y="2854960"/>
                </a:cubicBezTo>
                <a:cubicBezTo>
                  <a:pt x="4168803" y="2905395"/>
                  <a:pt x="4170930" y="2956727"/>
                  <a:pt x="4165600" y="3007360"/>
                </a:cubicBezTo>
                <a:cubicBezTo>
                  <a:pt x="4157377" y="3085482"/>
                  <a:pt x="4135120" y="3241040"/>
                  <a:pt x="4135120" y="3241040"/>
                </a:cubicBezTo>
                <a:cubicBezTo>
                  <a:pt x="4131733" y="3298613"/>
                  <a:pt x="4126631" y="3356111"/>
                  <a:pt x="4124960" y="3413760"/>
                </a:cubicBezTo>
                <a:cubicBezTo>
                  <a:pt x="4114574" y="3772064"/>
                  <a:pt x="4130232" y="3870648"/>
                  <a:pt x="4094480" y="4165600"/>
                </a:cubicBezTo>
                <a:cubicBezTo>
                  <a:pt x="4089924" y="4203189"/>
                  <a:pt x="4080933" y="4240107"/>
                  <a:pt x="4074160" y="4277360"/>
                </a:cubicBezTo>
                <a:cubicBezTo>
                  <a:pt x="4070773" y="4636347"/>
                  <a:pt x="4087008" y="4996055"/>
                  <a:pt x="4064000" y="5354320"/>
                </a:cubicBezTo>
                <a:cubicBezTo>
                  <a:pt x="4062544" y="5376992"/>
                  <a:pt x="4025155" y="5379597"/>
                  <a:pt x="4003040" y="5384800"/>
                </a:cubicBezTo>
                <a:cubicBezTo>
                  <a:pt x="3966627" y="5393368"/>
                  <a:pt x="3928533" y="5391573"/>
                  <a:pt x="3891280" y="5394960"/>
                </a:cubicBezTo>
                <a:lnTo>
                  <a:pt x="3718560" y="5364480"/>
                </a:lnTo>
                <a:cubicBezTo>
                  <a:pt x="3694938" y="5360543"/>
                  <a:pt x="3671387" y="5354320"/>
                  <a:pt x="3647440" y="5354320"/>
                </a:cubicBezTo>
                <a:cubicBezTo>
                  <a:pt x="3633476" y="5354320"/>
                  <a:pt x="3620431" y="5361451"/>
                  <a:pt x="3606800" y="5364480"/>
                </a:cubicBezTo>
                <a:cubicBezTo>
                  <a:pt x="3589943" y="5368226"/>
                  <a:pt x="3572933" y="5371253"/>
                  <a:pt x="3556000" y="5374640"/>
                </a:cubicBezTo>
                <a:cubicBezTo>
                  <a:pt x="3532293" y="5384800"/>
                  <a:pt x="3509801" y="5398474"/>
                  <a:pt x="3484880" y="5405120"/>
                </a:cubicBezTo>
                <a:cubicBezTo>
                  <a:pt x="3458498" y="5412155"/>
                  <a:pt x="3430602" y="5411230"/>
                  <a:pt x="3403600" y="5415280"/>
                </a:cubicBezTo>
                <a:cubicBezTo>
                  <a:pt x="3362855" y="5421392"/>
                  <a:pt x="3322080" y="5427520"/>
                  <a:pt x="3281680" y="5435600"/>
                </a:cubicBezTo>
                <a:cubicBezTo>
                  <a:pt x="3237374" y="5444461"/>
                  <a:pt x="3193971" y="5457547"/>
                  <a:pt x="3149600" y="5466080"/>
                </a:cubicBezTo>
                <a:cubicBezTo>
                  <a:pt x="3038056" y="5487531"/>
                  <a:pt x="3006209" y="5487343"/>
                  <a:pt x="2895600" y="5496560"/>
                </a:cubicBezTo>
                <a:cubicBezTo>
                  <a:pt x="2749973" y="5493173"/>
                  <a:pt x="2604114" y="5495302"/>
                  <a:pt x="2458720" y="5486400"/>
                </a:cubicBezTo>
                <a:cubicBezTo>
                  <a:pt x="2437341" y="5485091"/>
                  <a:pt x="2418540" y="5471275"/>
                  <a:pt x="2397760" y="5466080"/>
                </a:cubicBezTo>
                <a:cubicBezTo>
                  <a:pt x="2377775" y="5461084"/>
                  <a:pt x="2357120" y="5459307"/>
                  <a:pt x="2336800" y="5455920"/>
                </a:cubicBezTo>
                <a:cubicBezTo>
                  <a:pt x="2309707" y="5442373"/>
                  <a:pt x="2284907" y="5422627"/>
                  <a:pt x="2255520" y="5415280"/>
                </a:cubicBezTo>
                <a:cubicBezTo>
                  <a:pt x="2204490" y="5402523"/>
                  <a:pt x="2228127" y="5409536"/>
                  <a:pt x="2184400" y="5394960"/>
                </a:cubicBezTo>
                <a:cubicBezTo>
                  <a:pt x="2156592" y="5374104"/>
                  <a:pt x="2136591" y="5355317"/>
                  <a:pt x="2103120" y="5344160"/>
                </a:cubicBezTo>
                <a:cubicBezTo>
                  <a:pt x="2061986" y="5330449"/>
                  <a:pt x="1952266" y="5324933"/>
                  <a:pt x="1930400" y="5323840"/>
                </a:cubicBezTo>
                <a:lnTo>
                  <a:pt x="1239520" y="5293360"/>
                </a:lnTo>
                <a:cubicBezTo>
                  <a:pt x="1182217" y="5278079"/>
                  <a:pt x="1015056" y="5235564"/>
                  <a:pt x="955040" y="5212080"/>
                </a:cubicBezTo>
                <a:cubicBezTo>
                  <a:pt x="919779" y="5198282"/>
                  <a:pt x="890078" y="5170838"/>
                  <a:pt x="853440" y="5161280"/>
                </a:cubicBezTo>
                <a:cubicBezTo>
                  <a:pt x="810713" y="5150134"/>
                  <a:pt x="765355" y="5154891"/>
                  <a:pt x="721360" y="5151120"/>
                </a:cubicBezTo>
                <a:lnTo>
                  <a:pt x="497840" y="5130800"/>
                </a:lnTo>
                <a:cubicBezTo>
                  <a:pt x="470747" y="5124027"/>
                  <a:pt x="442339" y="5121221"/>
                  <a:pt x="416560" y="5110480"/>
                </a:cubicBezTo>
                <a:cubicBezTo>
                  <a:pt x="361095" y="5087370"/>
                  <a:pt x="373742" y="5060768"/>
                  <a:pt x="345440" y="5008880"/>
                </a:cubicBezTo>
                <a:cubicBezTo>
                  <a:pt x="337331" y="4994014"/>
                  <a:pt x="325120" y="4981787"/>
                  <a:pt x="314960" y="4968240"/>
                </a:cubicBezTo>
                <a:cubicBezTo>
                  <a:pt x="292004" y="4899371"/>
                  <a:pt x="324426" y="4981492"/>
                  <a:pt x="264160" y="4897120"/>
                </a:cubicBezTo>
                <a:cubicBezTo>
                  <a:pt x="257935" y="4888405"/>
                  <a:pt x="259313" y="4875939"/>
                  <a:pt x="254000" y="4866640"/>
                </a:cubicBezTo>
                <a:cubicBezTo>
                  <a:pt x="185933" y="4747523"/>
                  <a:pt x="262248" y="4913616"/>
                  <a:pt x="193040" y="4775200"/>
                </a:cubicBezTo>
                <a:cubicBezTo>
                  <a:pt x="181505" y="4752131"/>
                  <a:pt x="173233" y="4727560"/>
                  <a:pt x="162560" y="4704080"/>
                </a:cubicBezTo>
                <a:cubicBezTo>
                  <a:pt x="131173" y="4635029"/>
                  <a:pt x="151468" y="4691125"/>
                  <a:pt x="132080" y="4632960"/>
                </a:cubicBezTo>
                <a:cubicBezTo>
                  <a:pt x="123584" y="4480029"/>
                  <a:pt x="126972" y="4480336"/>
                  <a:pt x="111760" y="4358640"/>
                </a:cubicBezTo>
                <a:cubicBezTo>
                  <a:pt x="108790" y="4334878"/>
                  <a:pt x="105241" y="4311189"/>
                  <a:pt x="101600" y="4287520"/>
                </a:cubicBezTo>
                <a:cubicBezTo>
                  <a:pt x="98468" y="4267159"/>
                  <a:pt x="93560" y="4247051"/>
                  <a:pt x="91440" y="4226560"/>
                </a:cubicBezTo>
                <a:cubicBezTo>
                  <a:pt x="83395" y="4148788"/>
                  <a:pt x="71120" y="3992880"/>
                  <a:pt x="71120" y="3992880"/>
                </a:cubicBezTo>
                <a:cubicBezTo>
                  <a:pt x="76155" y="3892174"/>
                  <a:pt x="96762" y="3470363"/>
                  <a:pt x="101600" y="3434080"/>
                </a:cubicBezTo>
                <a:cubicBezTo>
                  <a:pt x="109783" y="3372707"/>
                  <a:pt x="156030" y="3315060"/>
                  <a:pt x="182880" y="3261360"/>
                </a:cubicBezTo>
                <a:cubicBezTo>
                  <a:pt x="191036" y="3245048"/>
                  <a:pt x="193338" y="3225901"/>
                  <a:pt x="203200" y="3210560"/>
                </a:cubicBezTo>
                <a:cubicBezTo>
                  <a:pt x="224081" y="3178079"/>
                  <a:pt x="254453" y="3152231"/>
                  <a:pt x="274320" y="3119120"/>
                </a:cubicBezTo>
                <a:cubicBezTo>
                  <a:pt x="284480" y="3102187"/>
                  <a:pt x="295969" y="3085983"/>
                  <a:pt x="304800" y="3068320"/>
                </a:cubicBezTo>
                <a:cubicBezTo>
                  <a:pt x="346864" y="2984192"/>
                  <a:pt x="277046" y="3094711"/>
                  <a:pt x="335280" y="3007360"/>
                </a:cubicBezTo>
                <a:cubicBezTo>
                  <a:pt x="338667" y="2993813"/>
                  <a:pt x="340537" y="2979795"/>
                  <a:pt x="345440" y="2966720"/>
                </a:cubicBezTo>
                <a:cubicBezTo>
                  <a:pt x="350758" y="2952539"/>
                  <a:pt x="363618" y="2941073"/>
                  <a:pt x="365760" y="2926080"/>
                </a:cubicBezTo>
                <a:cubicBezTo>
                  <a:pt x="377295" y="2845338"/>
                  <a:pt x="386080" y="2682240"/>
                  <a:pt x="386080" y="2682240"/>
                </a:cubicBezTo>
                <a:cubicBezTo>
                  <a:pt x="379307" y="2540000"/>
                  <a:pt x="374289" y="2397666"/>
                  <a:pt x="365760" y="2255520"/>
                </a:cubicBezTo>
                <a:cubicBezTo>
                  <a:pt x="362624" y="2203250"/>
                  <a:pt x="346652" y="2120969"/>
                  <a:pt x="335280" y="2072640"/>
                </a:cubicBezTo>
                <a:cubicBezTo>
                  <a:pt x="329633" y="2048640"/>
                  <a:pt x="323811" y="2024532"/>
                  <a:pt x="314960" y="2001520"/>
                </a:cubicBezTo>
                <a:cubicBezTo>
                  <a:pt x="289897" y="1936356"/>
                  <a:pt x="260375" y="1872993"/>
                  <a:pt x="233680" y="1808480"/>
                </a:cubicBezTo>
                <a:cubicBezTo>
                  <a:pt x="178002" y="1673925"/>
                  <a:pt x="217610" y="1741278"/>
                  <a:pt x="142240" y="1635760"/>
                </a:cubicBezTo>
                <a:cubicBezTo>
                  <a:pt x="138853" y="1615440"/>
                  <a:pt x="139120" y="1594160"/>
                  <a:pt x="132080" y="1574800"/>
                </a:cubicBezTo>
                <a:cubicBezTo>
                  <a:pt x="125662" y="1557150"/>
                  <a:pt x="67258" y="1473537"/>
                  <a:pt x="60960" y="1463040"/>
                </a:cubicBezTo>
                <a:cubicBezTo>
                  <a:pt x="48685" y="1442581"/>
                  <a:pt x="26756" y="1392518"/>
                  <a:pt x="20320" y="1371600"/>
                </a:cubicBezTo>
                <a:cubicBezTo>
                  <a:pt x="12107" y="1344908"/>
                  <a:pt x="6773" y="1317413"/>
                  <a:pt x="0" y="1290320"/>
                </a:cubicBezTo>
                <a:cubicBezTo>
                  <a:pt x="6773" y="1198880"/>
                  <a:pt x="6165" y="1106591"/>
                  <a:pt x="20320" y="1016000"/>
                </a:cubicBezTo>
                <a:cubicBezTo>
                  <a:pt x="23369" y="996489"/>
                  <a:pt x="39322" y="981269"/>
                  <a:pt x="50800" y="965200"/>
                </a:cubicBezTo>
                <a:cubicBezTo>
                  <a:pt x="73244" y="933779"/>
                  <a:pt x="94616" y="901064"/>
                  <a:pt x="121920" y="873760"/>
                </a:cubicBezTo>
                <a:cubicBezTo>
                  <a:pt x="146187" y="849493"/>
                  <a:pt x="204289" y="788325"/>
                  <a:pt x="233680" y="772160"/>
                </a:cubicBezTo>
                <a:cubicBezTo>
                  <a:pt x="556910" y="594384"/>
                  <a:pt x="260006" y="772514"/>
                  <a:pt x="436880" y="690880"/>
                </a:cubicBezTo>
                <a:cubicBezTo>
                  <a:pt x="461671" y="679438"/>
                  <a:pt x="483578" y="662451"/>
                  <a:pt x="508000" y="650240"/>
                </a:cubicBezTo>
                <a:cubicBezTo>
                  <a:pt x="524312" y="642084"/>
                  <a:pt x="542857" y="638777"/>
                  <a:pt x="558800" y="629920"/>
                </a:cubicBezTo>
                <a:cubicBezTo>
                  <a:pt x="573602" y="621696"/>
                  <a:pt x="584294" y="607013"/>
                  <a:pt x="599440" y="599440"/>
                </a:cubicBezTo>
                <a:cubicBezTo>
                  <a:pt x="618598" y="589861"/>
                  <a:pt x="640080" y="585893"/>
                  <a:pt x="660400" y="579120"/>
                </a:cubicBezTo>
                <a:cubicBezTo>
                  <a:pt x="670560" y="565573"/>
                  <a:pt x="677101" y="548322"/>
                  <a:pt x="690880" y="538480"/>
                </a:cubicBezTo>
                <a:cubicBezTo>
                  <a:pt x="702243" y="530364"/>
                  <a:pt x="718760" y="533991"/>
                  <a:pt x="731520" y="528320"/>
                </a:cubicBezTo>
                <a:cubicBezTo>
                  <a:pt x="753042" y="518754"/>
                  <a:pt x="827995" y="467390"/>
                  <a:pt x="843280" y="457200"/>
                </a:cubicBezTo>
                <a:lnTo>
                  <a:pt x="873760" y="436880"/>
                </a:lnTo>
                <a:lnTo>
                  <a:pt x="904240" y="416560"/>
                </a:lnTo>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6" name="Freeform: Shape 25">
            <a:extLst>
              <a:ext uri="{FF2B5EF4-FFF2-40B4-BE49-F238E27FC236}">
                <a16:creationId xmlns:a16="http://schemas.microsoft.com/office/drawing/2014/main" id="{4CDC5D44-5452-A8EB-3607-7AD43C76DCEE}"/>
              </a:ext>
            </a:extLst>
          </p:cNvPr>
          <p:cNvSpPr/>
          <p:nvPr/>
        </p:nvSpPr>
        <p:spPr>
          <a:xfrm>
            <a:off x="-2467429" y="5109029"/>
            <a:ext cx="6853847" cy="2990647"/>
          </a:xfrm>
          <a:custGeom>
            <a:avLst/>
            <a:gdLst>
              <a:gd name="connsiteX0" fmla="*/ 0 w 6853847"/>
              <a:gd name="connsiteY0" fmla="*/ 1930400 h 2990647"/>
              <a:gd name="connsiteX1" fmla="*/ 29029 w 6853847"/>
              <a:gd name="connsiteY1" fmla="*/ 1741714 h 2990647"/>
              <a:gd name="connsiteX2" fmla="*/ 43543 w 6853847"/>
              <a:gd name="connsiteY2" fmla="*/ 1669142 h 2990647"/>
              <a:gd name="connsiteX3" fmla="*/ 116115 w 6853847"/>
              <a:gd name="connsiteY3" fmla="*/ 1553028 h 2990647"/>
              <a:gd name="connsiteX4" fmla="*/ 130629 w 6853847"/>
              <a:gd name="connsiteY4" fmla="*/ 1509485 h 2990647"/>
              <a:gd name="connsiteX5" fmla="*/ 159658 w 6853847"/>
              <a:gd name="connsiteY5" fmla="*/ 1436914 h 2990647"/>
              <a:gd name="connsiteX6" fmla="*/ 174172 w 6853847"/>
              <a:gd name="connsiteY6" fmla="*/ 1335314 h 2990647"/>
              <a:gd name="connsiteX7" fmla="*/ 188686 w 6853847"/>
              <a:gd name="connsiteY7" fmla="*/ 783771 h 2990647"/>
              <a:gd name="connsiteX8" fmla="*/ 275772 w 6853847"/>
              <a:gd name="connsiteY8" fmla="*/ 609600 h 2990647"/>
              <a:gd name="connsiteX9" fmla="*/ 333829 w 6853847"/>
              <a:gd name="connsiteY9" fmla="*/ 304800 h 2990647"/>
              <a:gd name="connsiteX10" fmla="*/ 348343 w 6853847"/>
              <a:gd name="connsiteY10" fmla="*/ 232228 h 2990647"/>
              <a:gd name="connsiteX11" fmla="*/ 449943 w 6853847"/>
              <a:gd name="connsiteY11" fmla="*/ 116114 h 2990647"/>
              <a:gd name="connsiteX12" fmla="*/ 508000 w 6853847"/>
              <a:gd name="connsiteY12" fmla="*/ 72571 h 2990647"/>
              <a:gd name="connsiteX13" fmla="*/ 595086 w 6853847"/>
              <a:gd name="connsiteY13" fmla="*/ 58057 h 2990647"/>
              <a:gd name="connsiteX14" fmla="*/ 667658 w 6853847"/>
              <a:gd name="connsiteY14" fmla="*/ 43542 h 2990647"/>
              <a:gd name="connsiteX15" fmla="*/ 783772 w 6853847"/>
              <a:gd name="connsiteY15" fmla="*/ 0 h 2990647"/>
              <a:gd name="connsiteX16" fmla="*/ 1306286 w 6853847"/>
              <a:gd name="connsiteY16" fmla="*/ 29028 h 2990647"/>
              <a:gd name="connsiteX17" fmla="*/ 1407886 w 6853847"/>
              <a:gd name="connsiteY17" fmla="*/ 58057 h 2990647"/>
              <a:gd name="connsiteX18" fmla="*/ 1480458 w 6853847"/>
              <a:gd name="connsiteY18" fmla="*/ 130628 h 2990647"/>
              <a:gd name="connsiteX19" fmla="*/ 1567543 w 6853847"/>
              <a:gd name="connsiteY19" fmla="*/ 203200 h 2990647"/>
              <a:gd name="connsiteX20" fmla="*/ 1625600 w 6853847"/>
              <a:gd name="connsiteY20" fmla="*/ 290285 h 2990647"/>
              <a:gd name="connsiteX21" fmla="*/ 1698172 w 6853847"/>
              <a:gd name="connsiteY21" fmla="*/ 406400 h 2990647"/>
              <a:gd name="connsiteX22" fmla="*/ 1741715 w 6853847"/>
              <a:gd name="connsiteY22" fmla="*/ 609600 h 2990647"/>
              <a:gd name="connsiteX23" fmla="*/ 1756229 w 6853847"/>
              <a:gd name="connsiteY23" fmla="*/ 696685 h 2990647"/>
              <a:gd name="connsiteX24" fmla="*/ 1799772 w 6853847"/>
              <a:gd name="connsiteY24" fmla="*/ 870857 h 2990647"/>
              <a:gd name="connsiteX25" fmla="*/ 1814286 w 6853847"/>
              <a:gd name="connsiteY25" fmla="*/ 1016000 h 2990647"/>
              <a:gd name="connsiteX26" fmla="*/ 1799772 w 6853847"/>
              <a:gd name="connsiteY26" fmla="*/ 1494971 h 2990647"/>
              <a:gd name="connsiteX27" fmla="*/ 1785258 w 6853847"/>
              <a:gd name="connsiteY27" fmla="*/ 1538514 h 2990647"/>
              <a:gd name="connsiteX28" fmla="*/ 1741715 w 6853847"/>
              <a:gd name="connsiteY28" fmla="*/ 1611085 h 2990647"/>
              <a:gd name="connsiteX29" fmla="*/ 1640115 w 6853847"/>
              <a:gd name="connsiteY29" fmla="*/ 1698171 h 2990647"/>
              <a:gd name="connsiteX30" fmla="*/ 1582058 w 6853847"/>
              <a:gd name="connsiteY30" fmla="*/ 1727200 h 2990647"/>
              <a:gd name="connsiteX31" fmla="*/ 1553029 w 6853847"/>
              <a:gd name="connsiteY31" fmla="*/ 1828800 h 2990647"/>
              <a:gd name="connsiteX32" fmla="*/ 1509486 w 6853847"/>
              <a:gd name="connsiteY32" fmla="*/ 1959428 h 2990647"/>
              <a:gd name="connsiteX33" fmla="*/ 1538515 w 6853847"/>
              <a:gd name="connsiteY33" fmla="*/ 2061028 h 2990647"/>
              <a:gd name="connsiteX34" fmla="*/ 1596572 w 6853847"/>
              <a:gd name="connsiteY34" fmla="*/ 2075542 h 2990647"/>
              <a:gd name="connsiteX35" fmla="*/ 1654629 w 6853847"/>
              <a:gd name="connsiteY35" fmla="*/ 2119085 h 2990647"/>
              <a:gd name="connsiteX36" fmla="*/ 1770743 w 6853847"/>
              <a:gd name="connsiteY36" fmla="*/ 2206171 h 2990647"/>
              <a:gd name="connsiteX37" fmla="*/ 1843315 w 6853847"/>
              <a:gd name="connsiteY37" fmla="*/ 2365828 h 2990647"/>
              <a:gd name="connsiteX38" fmla="*/ 1872343 w 6853847"/>
              <a:gd name="connsiteY38" fmla="*/ 2409371 h 2990647"/>
              <a:gd name="connsiteX39" fmla="*/ 1944915 w 6853847"/>
              <a:gd name="connsiteY39" fmla="*/ 2569028 h 2990647"/>
              <a:gd name="connsiteX40" fmla="*/ 2017486 w 6853847"/>
              <a:gd name="connsiteY40" fmla="*/ 2670628 h 2990647"/>
              <a:gd name="connsiteX41" fmla="*/ 2075543 w 6853847"/>
              <a:gd name="connsiteY41" fmla="*/ 2728685 h 2990647"/>
              <a:gd name="connsiteX42" fmla="*/ 2090058 w 6853847"/>
              <a:gd name="connsiteY42" fmla="*/ 2772228 h 2990647"/>
              <a:gd name="connsiteX43" fmla="*/ 2162629 w 6853847"/>
              <a:gd name="connsiteY43" fmla="*/ 2902857 h 2990647"/>
              <a:gd name="connsiteX44" fmla="*/ 2177143 w 6853847"/>
              <a:gd name="connsiteY44" fmla="*/ 2960914 h 2990647"/>
              <a:gd name="connsiteX45" fmla="*/ 2351315 w 6853847"/>
              <a:gd name="connsiteY45" fmla="*/ 2975428 h 2990647"/>
              <a:gd name="connsiteX46" fmla="*/ 2452915 w 6853847"/>
              <a:gd name="connsiteY46" fmla="*/ 2859314 h 2990647"/>
              <a:gd name="connsiteX47" fmla="*/ 2583543 w 6853847"/>
              <a:gd name="connsiteY47" fmla="*/ 2772228 h 2990647"/>
              <a:gd name="connsiteX48" fmla="*/ 2699658 w 6853847"/>
              <a:gd name="connsiteY48" fmla="*/ 2685142 h 2990647"/>
              <a:gd name="connsiteX49" fmla="*/ 2728686 w 6853847"/>
              <a:gd name="connsiteY49" fmla="*/ 2452914 h 2990647"/>
              <a:gd name="connsiteX50" fmla="*/ 2786743 w 6853847"/>
              <a:gd name="connsiteY50" fmla="*/ 2351314 h 2990647"/>
              <a:gd name="connsiteX51" fmla="*/ 2859315 w 6853847"/>
              <a:gd name="connsiteY51" fmla="*/ 2336800 h 2990647"/>
              <a:gd name="connsiteX52" fmla="*/ 3018972 w 6853847"/>
              <a:gd name="connsiteY52" fmla="*/ 2278742 h 2990647"/>
              <a:gd name="connsiteX53" fmla="*/ 3164115 w 6853847"/>
              <a:gd name="connsiteY53" fmla="*/ 2220685 h 2990647"/>
              <a:gd name="connsiteX54" fmla="*/ 3309258 w 6853847"/>
              <a:gd name="connsiteY54" fmla="*/ 2249714 h 2990647"/>
              <a:gd name="connsiteX55" fmla="*/ 3468915 w 6853847"/>
              <a:gd name="connsiteY55" fmla="*/ 2336800 h 2990647"/>
              <a:gd name="connsiteX56" fmla="*/ 3497943 w 6853847"/>
              <a:gd name="connsiteY56" fmla="*/ 2380342 h 2990647"/>
              <a:gd name="connsiteX57" fmla="*/ 3701143 w 6853847"/>
              <a:gd name="connsiteY57" fmla="*/ 2365828 h 2990647"/>
              <a:gd name="connsiteX58" fmla="*/ 3759200 w 6853847"/>
              <a:gd name="connsiteY58" fmla="*/ 2235200 h 2990647"/>
              <a:gd name="connsiteX59" fmla="*/ 3788229 w 6853847"/>
              <a:gd name="connsiteY59" fmla="*/ 2162628 h 2990647"/>
              <a:gd name="connsiteX60" fmla="*/ 3846286 w 6853847"/>
              <a:gd name="connsiteY60" fmla="*/ 1727200 h 2990647"/>
              <a:gd name="connsiteX61" fmla="*/ 3875315 w 6853847"/>
              <a:gd name="connsiteY61" fmla="*/ 1596571 h 2990647"/>
              <a:gd name="connsiteX62" fmla="*/ 3933372 w 6853847"/>
              <a:gd name="connsiteY62" fmla="*/ 1494971 h 2990647"/>
              <a:gd name="connsiteX63" fmla="*/ 3962400 w 6853847"/>
              <a:gd name="connsiteY63" fmla="*/ 1378857 h 2990647"/>
              <a:gd name="connsiteX64" fmla="*/ 4005943 w 6853847"/>
              <a:gd name="connsiteY64" fmla="*/ 1349828 h 2990647"/>
              <a:gd name="connsiteX65" fmla="*/ 4078515 w 6853847"/>
              <a:gd name="connsiteY65" fmla="*/ 1320800 h 2990647"/>
              <a:gd name="connsiteX66" fmla="*/ 4122058 w 6853847"/>
              <a:gd name="connsiteY66" fmla="*/ 1306285 h 2990647"/>
              <a:gd name="connsiteX67" fmla="*/ 4673600 w 6853847"/>
              <a:gd name="connsiteY67" fmla="*/ 1277257 h 2990647"/>
              <a:gd name="connsiteX68" fmla="*/ 4905829 w 6853847"/>
              <a:gd name="connsiteY68" fmla="*/ 1233714 h 2990647"/>
              <a:gd name="connsiteX69" fmla="*/ 4963886 w 6853847"/>
              <a:gd name="connsiteY69" fmla="*/ 1219200 h 2990647"/>
              <a:gd name="connsiteX70" fmla="*/ 5065486 w 6853847"/>
              <a:gd name="connsiteY70" fmla="*/ 1204685 h 2990647"/>
              <a:gd name="connsiteX71" fmla="*/ 5138058 w 6853847"/>
              <a:gd name="connsiteY71" fmla="*/ 1190171 h 2990647"/>
              <a:gd name="connsiteX72" fmla="*/ 5297715 w 6853847"/>
              <a:gd name="connsiteY72" fmla="*/ 1175657 h 2990647"/>
              <a:gd name="connsiteX73" fmla="*/ 5442858 w 6853847"/>
              <a:gd name="connsiteY73" fmla="*/ 1146628 h 2990647"/>
              <a:gd name="connsiteX74" fmla="*/ 5646058 w 6853847"/>
              <a:gd name="connsiteY74" fmla="*/ 1117600 h 2990647"/>
              <a:gd name="connsiteX75" fmla="*/ 5733143 w 6853847"/>
              <a:gd name="connsiteY75" fmla="*/ 1103085 h 2990647"/>
              <a:gd name="connsiteX76" fmla="*/ 5849258 w 6853847"/>
              <a:gd name="connsiteY76" fmla="*/ 1059542 h 2990647"/>
              <a:gd name="connsiteX77" fmla="*/ 5965372 w 6853847"/>
              <a:gd name="connsiteY77" fmla="*/ 1045028 h 2990647"/>
              <a:gd name="connsiteX78" fmla="*/ 6052458 w 6853847"/>
              <a:gd name="connsiteY78" fmla="*/ 1030514 h 2990647"/>
              <a:gd name="connsiteX79" fmla="*/ 6168572 w 6853847"/>
              <a:gd name="connsiteY79" fmla="*/ 1016000 h 2990647"/>
              <a:gd name="connsiteX80" fmla="*/ 6299200 w 6853847"/>
              <a:gd name="connsiteY80" fmla="*/ 986971 h 2990647"/>
              <a:gd name="connsiteX81" fmla="*/ 6386286 w 6853847"/>
              <a:gd name="connsiteY81" fmla="*/ 957942 h 2990647"/>
              <a:gd name="connsiteX82" fmla="*/ 6604000 w 6853847"/>
              <a:gd name="connsiteY82" fmla="*/ 928914 h 2990647"/>
              <a:gd name="connsiteX83" fmla="*/ 6836229 w 6853847"/>
              <a:gd name="connsiteY83" fmla="*/ 986971 h 2990647"/>
              <a:gd name="connsiteX84" fmla="*/ 6850743 w 6853847"/>
              <a:gd name="connsiteY84" fmla="*/ 1074057 h 2990647"/>
              <a:gd name="connsiteX85" fmla="*/ 6763658 w 6853847"/>
              <a:gd name="connsiteY85" fmla="*/ 1480457 h 2990647"/>
              <a:gd name="connsiteX86" fmla="*/ 6720115 w 6853847"/>
              <a:gd name="connsiteY86" fmla="*/ 1509485 h 2990647"/>
              <a:gd name="connsiteX87" fmla="*/ 6676572 w 6853847"/>
              <a:gd name="connsiteY87" fmla="*/ 1582057 h 299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853847" h="2990647">
                <a:moveTo>
                  <a:pt x="0" y="1930400"/>
                </a:moveTo>
                <a:cubicBezTo>
                  <a:pt x="31871" y="1611703"/>
                  <a:pt x="-5843" y="1881204"/>
                  <a:pt x="29029" y="1741714"/>
                </a:cubicBezTo>
                <a:cubicBezTo>
                  <a:pt x="35012" y="1717781"/>
                  <a:pt x="34381" y="1692047"/>
                  <a:pt x="43543" y="1669142"/>
                </a:cubicBezTo>
                <a:cubicBezTo>
                  <a:pt x="52296" y="1647260"/>
                  <a:pt x="98500" y="1579451"/>
                  <a:pt x="116115" y="1553028"/>
                </a:cubicBezTo>
                <a:cubicBezTo>
                  <a:pt x="120953" y="1538514"/>
                  <a:pt x="125257" y="1523810"/>
                  <a:pt x="130629" y="1509485"/>
                </a:cubicBezTo>
                <a:cubicBezTo>
                  <a:pt x="139777" y="1485090"/>
                  <a:pt x="153339" y="1462190"/>
                  <a:pt x="159658" y="1436914"/>
                </a:cubicBezTo>
                <a:cubicBezTo>
                  <a:pt x="167955" y="1403725"/>
                  <a:pt x="169334" y="1369181"/>
                  <a:pt x="174172" y="1335314"/>
                </a:cubicBezTo>
                <a:cubicBezTo>
                  <a:pt x="179010" y="1151466"/>
                  <a:pt x="163187" y="965906"/>
                  <a:pt x="188686" y="783771"/>
                </a:cubicBezTo>
                <a:cubicBezTo>
                  <a:pt x="197686" y="719488"/>
                  <a:pt x="257940" y="672012"/>
                  <a:pt x="275772" y="609600"/>
                </a:cubicBezTo>
                <a:cubicBezTo>
                  <a:pt x="327715" y="427795"/>
                  <a:pt x="291817" y="570873"/>
                  <a:pt x="333829" y="304800"/>
                </a:cubicBezTo>
                <a:cubicBezTo>
                  <a:pt x="337677" y="280432"/>
                  <a:pt x="337310" y="254293"/>
                  <a:pt x="348343" y="232228"/>
                </a:cubicBezTo>
                <a:cubicBezTo>
                  <a:pt x="360361" y="208193"/>
                  <a:pt x="423496" y="138783"/>
                  <a:pt x="449943" y="116114"/>
                </a:cubicBezTo>
                <a:cubicBezTo>
                  <a:pt x="468310" y="100371"/>
                  <a:pt x="485540" y="81555"/>
                  <a:pt x="508000" y="72571"/>
                </a:cubicBezTo>
                <a:cubicBezTo>
                  <a:pt x="535324" y="61641"/>
                  <a:pt x="566132" y="63321"/>
                  <a:pt x="595086" y="58057"/>
                </a:cubicBezTo>
                <a:cubicBezTo>
                  <a:pt x="619358" y="53644"/>
                  <a:pt x="644079" y="50797"/>
                  <a:pt x="667658" y="43542"/>
                </a:cubicBezTo>
                <a:cubicBezTo>
                  <a:pt x="707167" y="31386"/>
                  <a:pt x="745067" y="14514"/>
                  <a:pt x="783772" y="0"/>
                </a:cubicBezTo>
                <a:cubicBezTo>
                  <a:pt x="957943" y="9676"/>
                  <a:pt x="1132596" y="12871"/>
                  <a:pt x="1306286" y="29028"/>
                </a:cubicBezTo>
                <a:cubicBezTo>
                  <a:pt x="1341356" y="32290"/>
                  <a:pt x="1377462" y="40310"/>
                  <a:pt x="1407886" y="58057"/>
                </a:cubicBezTo>
                <a:cubicBezTo>
                  <a:pt x="1437436" y="75295"/>
                  <a:pt x="1455144" y="107615"/>
                  <a:pt x="1480458" y="130628"/>
                </a:cubicBezTo>
                <a:cubicBezTo>
                  <a:pt x="1508418" y="156046"/>
                  <a:pt x="1542125" y="175240"/>
                  <a:pt x="1567543" y="203200"/>
                </a:cubicBezTo>
                <a:cubicBezTo>
                  <a:pt x="1591011" y="229015"/>
                  <a:pt x="1605593" y="261704"/>
                  <a:pt x="1625600" y="290285"/>
                </a:cubicBezTo>
                <a:cubicBezTo>
                  <a:pt x="1691546" y="384493"/>
                  <a:pt x="1649898" y="309853"/>
                  <a:pt x="1698172" y="406400"/>
                </a:cubicBezTo>
                <a:cubicBezTo>
                  <a:pt x="1717992" y="485683"/>
                  <a:pt x="1725247" y="510789"/>
                  <a:pt x="1741715" y="609600"/>
                </a:cubicBezTo>
                <a:cubicBezTo>
                  <a:pt x="1746553" y="638628"/>
                  <a:pt x="1749612" y="668010"/>
                  <a:pt x="1756229" y="696685"/>
                </a:cubicBezTo>
                <a:cubicBezTo>
                  <a:pt x="1777314" y="788051"/>
                  <a:pt x="1788662" y="787529"/>
                  <a:pt x="1799772" y="870857"/>
                </a:cubicBezTo>
                <a:cubicBezTo>
                  <a:pt x="1806198" y="919053"/>
                  <a:pt x="1809448" y="967619"/>
                  <a:pt x="1814286" y="1016000"/>
                </a:cubicBezTo>
                <a:cubicBezTo>
                  <a:pt x="1809448" y="1175657"/>
                  <a:pt x="1808632" y="1335487"/>
                  <a:pt x="1799772" y="1494971"/>
                </a:cubicBezTo>
                <a:cubicBezTo>
                  <a:pt x="1798923" y="1510247"/>
                  <a:pt x="1792100" y="1524830"/>
                  <a:pt x="1785258" y="1538514"/>
                </a:cubicBezTo>
                <a:cubicBezTo>
                  <a:pt x="1772642" y="1563746"/>
                  <a:pt x="1760692" y="1590211"/>
                  <a:pt x="1741715" y="1611085"/>
                </a:cubicBezTo>
                <a:cubicBezTo>
                  <a:pt x="1711710" y="1644090"/>
                  <a:pt x="1676189" y="1671935"/>
                  <a:pt x="1640115" y="1698171"/>
                </a:cubicBezTo>
                <a:cubicBezTo>
                  <a:pt x="1622617" y="1710897"/>
                  <a:pt x="1601410" y="1717524"/>
                  <a:pt x="1582058" y="1727200"/>
                </a:cubicBezTo>
                <a:cubicBezTo>
                  <a:pt x="1570622" y="1772942"/>
                  <a:pt x="1568643" y="1787162"/>
                  <a:pt x="1553029" y="1828800"/>
                </a:cubicBezTo>
                <a:cubicBezTo>
                  <a:pt x="1512036" y="1938114"/>
                  <a:pt x="1533807" y="1862144"/>
                  <a:pt x="1509486" y="1959428"/>
                </a:cubicBezTo>
                <a:cubicBezTo>
                  <a:pt x="1519162" y="1993295"/>
                  <a:pt x="1517382" y="2032851"/>
                  <a:pt x="1538515" y="2061028"/>
                </a:cubicBezTo>
                <a:cubicBezTo>
                  <a:pt x="1550484" y="2076986"/>
                  <a:pt x="1578730" y="2066621"/>
                  <a:pt x="1596572" y="2075542"/>
                </a:cubicBezTo>
                <a:cubicBezTo>
                  <a:pt x="1618209" y="2086360"/>
                  <a:pt x="1634944" y="2105025"/>
                  <a:pt x="1654629" y="2119085"/>
                </a:cubicBezTo>
                <a:cubicBezTo>
                  <a:pt x="1762458" y="2196106"/>
                  <a:pt x="1616161" y="2082505"/>
                  <a:pt x="1770743" y="2206171"/>
                </a:cubicBezTo>
                <a:cubicBezTo>
                  <a:pt x="1799166" y="2277227"/>
                  <a:pt x="1803890" y="2294863"/>
                  <a:pt x="1843315" y="2365828"/>
                </a:cubicBezTo>
                <a:cubicBezTo>
                  <a:pt x="1851786" y="2381077"/>
                  <a:pt x="1864542" y="2393769"/>
                  <a:pt x="1872343" y="2409371"/>
                </a:cubicBezTo>
                <a:cubicBezTo>
                  <a:pt x="1971822" y="2608329"/>
                  <a:pt x="1816977" y="2338737"/>
                  <a:pt x="1944915" y="2569028"/>
                </a:cubicBezTo>
                <a:cubicBezTo>
                  <a:pt x="1956697" y="2590236"/>
                  <a:pt x="2006000" y="2657501"/>
                  <a:pt x="2017486" y="2670628"/>
                </a:cubicBezTo>
                <a:cubicBezTo>
                  <a:pt x="2035508" y="2691225"/>
                  <a:pt x="2056191" y="2709333"/>
                  <a:pt x="2075543" y="2728685"/>
                </a:cubicBezTo>
                <a:cubicBezTo>
                  <a:pt x="2080381" y="2743199"/>
                  <a:pt x="2084031" y="2758166"/>
                  <a:pt x="2090058" y="2772228"/>
                </a:cubicBezTo>
                <a:cubicBezTo>
                  <a:pt x="2110882" y="2820818"/>
                  <a:pt x="2135100" y="2856976"/>
                  <a:pt x="2162629" y="2902857"/>
                </a:cubicBezTo>
                <a:cubicBezTo>
                  <a:pt x="2167467" y="2922209"/>
                  <a:pt x="2164373" y="2945590"/>
                  <a:pt x="2177143" y="2960914"/>
                </a:cubicBezTo>
                <a:cubicBezTo>
                  <a:pt x="2220985" y="3013524"/>
                  <a:pt x="2302255" y="2981560"/>
                  <a:pt x="2351315" y="2975428"/>
                </a:cubicBezTo>
                <a:cubicBezTo>
                  <a:pt x="2385182" y="2936723"/>
                  <a:pt x="2416549" y="2895680"/>
                  <a:pt x="2452915" y="2859314"/>
                </a:cubicBezTo>
                <a:cubicBezTo>
                  <a:pt x="2492037" y="2820192"/>
                  <a:pt x="2538630" y="2803322"/>
                  <a:pt x="2583543" y="2772228"/>
                </a:cubicBezTo>
                <a:cubicBezTo>
                  <a:pt x="2623322" y="2744689"/>
                  <a:pt x="2699658" y="2685142"/>
                  <a:pt x="2699658" y="2685142"/>
                </a:cubicBezTo>
                <a:cubicBezTo>
                  <a:pt x="2735476" y="2506051"/>
                  <a:pt x="2688492" y="2754372"/>
                  <a:pt x="2728686" y="2452914"/>
                </a:cubicBezTo>
                <a:cubicBezTo>
                  <a:pt x="2734431" y="2409829"/>
                  <a:pt x="2743241" y="2373065"/>
                  <a:pt x="2786743" y="2351314"/>
                </a:cubicBezTo>
                <a:cubicBezTo>
                  <a:pt x="2808808" y="2340281"/>
                  <a:pt x="2835124" y="2341638"/>
                  <a:pt x="2859315" y="2336800"/>
                </a:cubicBezTo>
                <a:cubicBezTo>
                  <a:pt x="3078329" y="2227292"/>
                  <a:pt x="2831065" y="2341378"/>
                  <a:pt x="3018972" y="2278742"/>
                </a:cubicBezTo>
                <a:cubicBezTo>
                  <a:pt x="3068406" y="2262264"/>
                  <a:pt x="3164115" y="2220685"/>
                  <a:pt x="3164115" y="2220685"/>
                </a:cubicBezTo>
                <a:cubicBezTo>
                  <a:pt x="3188731" y="2224788"/>
                  <a:pt x="3278332" y="2237344"/>
                  <a:pt x="3309258" y="2249714"/>
                </a:cubicBezTo>
                <a:cubicBezTo>
                  <a:pt x="3365412" y="2272176"/>
                  <a:pt x="3417332" y="2305851"/>
                  <a:pt x="3468915" y="2336800"/>
                </a:cubicBezTo>
                <a:cubicBezTo>
                  <a:pt x="3478591" y="2351314"/>
                  <a:pt x="3482341" y="2372541"/>
                  <a:pt x="3497943" y="2380342"/>
                </a:cubicBezTo>
                <a:cubicBezTo>
                  <a:pt x="3568189" y="2415465"/>
                  <a:pt x="3632658" y="2382950"/>
                  <a:pt x="3701143" y="2365828"/>
                </a:cubicBezTo>
                <a:cubicBezTo>
                  <a:pt x="3787201" y="2150688"/>
                  <a:pt x="3677834" y="2418274"/>
                  <a:pt x="3759200" y="2235200"/>
                </a:cubicBezTo>
                <a:cubicBezTo>
                  <a:pt x="3769782" y="2211391"/>
                  <a:pt x="3778553" y="2186819"/>
                  <a:pt x="3788229" y="2162628"/>
                </a:cubicBezTo>
                <a:cubicBezTo>
                  <a:pt x="3802543" y="2019485"/>
                  <a:pt x="3815524" y="1865627"/>
                  <a:pt x="3846286" y="1727200"/>
                </a:cubicBezTo>
                <a:cubicBezTo>
                  <a:pt x="3855962" y="1683657"/>
                  <a:pt x="3862197" y="1639204"/>
                  <a:pt x="3875315" y="1596571"/>
                </a:cubicBezTo>
                <a:cubicBezTo>
                  <a:pt x="3885839" y="1562369"/>
                  <a:pt x="3913550" y="1524704"/>
                  <a:pt x="3933372" y="1494971"/>
                </a:cubicBezTo>
                <a:cubicBezTo>
                  <a:pt x="3943048" y="1456266"/>
                  <a:pt x="3944558" y="1414541"/>
                  <a:pt x="3962400" y="1378857"/>
                </a:cubicBezTo>
                <a:cubicBezTo>
                  <a:pt x="3970201" y="1363254"/>
                  <a:pt x="3990340" y="1357629"/>
                  <a:pt x="4005943" y="1349828"/>
                </a:cubicBezTo>
                <a:cubicBezTo>
                  <a:pt x="4029246" y="1338176"/>
                  <a:pt x="4054120" y="1329948"/>
                  <a:pt x="4078515" y="1320800"/>
                </a:cubicBezTo>
                <a:cubicBezTo>
                  <a:pt x="4092840" y="1315428"/>
                  <a:pt x="4106799" y="1307401"/>
                  <a:pt x="4122058" y="1306285"/>
                </a:cubicBezTo>
                <a:cubicBezTo>
                  <a:pt x="4305669" y="1292850"/>
                  <a:pt x="4489753" y="1286933"/>
                  <a:pt x="4673600" y="1277257"/>
                </a:cubicBezTo>
                <a:lnTo>
                  <a:pt x="4905829" y="1233714"/>
                </a:lnTo>
                <a:cubicBezTo>
                  <a:pt x="4925390" y="1229802"/>
                  <a:pt x="4944260" y="1222768"/>
                  <a:pt x="4963886" y="1219200"/>
                </a:cubicBezTo>
                <a:cubicBezTo>
                  <a:pt x="4997545" y="1213080"/>
                  <a:pt x="5031741" y="1210309"/>
                  <a:pt x="5065486" y="1204685"/>
                </a:cubicBezTo>
                <a:cubicBezTo>
                  <a:pt x="5089820" y="1200629"/>
                  <a:pt x="5113579" y="1193231"/>
                  <a:pt x="5138058" y="1190171"/>
                </a:cubicBezTo>
                <a:cubicBezTo>
                  <a:pt x="5191084" y="1183543"/>
                  <a:pt x="5244496" y="1180495"/>
                  <a:pt x="5297715" y="1175657"/>
                </a:cubicBezTo>
                <a:cubicBezTo>
                  <a:pt x="5346096" y="1165981"/>
                  <a:pt x="5394190" y="1154739"/>
                  <a:pt x="5442858" y="1146628"/>
                </a:cubicBezTo>
                <a:cubicBezTo>
                  <a:pt x="5510348" y="1135380"/>
                  <a:pt x="5578394" y="1127750"/>
                  <a:pt x="5646058" y="1117600"/>
                </a:cubicBezTo>
                <a:cubicBezTo>
                  <a:pt x="5675161" y="1113234"/>
                  <a:pt x="5704115" y="1107923"/>
                  <a:pt x="5733143" y="1103085"/>
                </a:cubicBezTo>
                <a:cubicBezTo>
                  <a:pt x="5771848" y="1088571"/>
                  <a:pt x="5809155" y="1069568"/>
                  <a:pt x="5849258" y="1059542"/>
                </a:cubicBezTo>
                <a:cubicBezTo>
                  <a:pt x="5887099" y="1050082"/>
                  <a:pt x="5926758" y="1050544"/>
                  <a:pt x="5965372" y="1045028"/>
                </a:cubicBezTo>
                <a:cubicBezTo>
                  <a:pt x="5994505" y="1040866"/>
                  <a:pt x="6023325" y="1034676"/>
                  <a:pt x="6052458" y="1030514"/>
                </a:cubicBezTo>
                <a:cubicBezTo>
                  <a:pt x="6091072" y="1024998"/>
                  <a:pt x="6130020" y="1021931"/>
                  <a:pt x="6168572" y="1016000"/>
                </a:cubicBezTo>
                <a:cubicBezTo>
                  <a:pt x="6196912" y="1011640"/>
                  <a:pt x="6268793" y="996093"/>
                  <a:pt x="6299200" y="986971"/>
                </a:cubicBezTo>
                <a:cubicBezTo>
                  <a:pt x="6328508" y="978178"/>
                  <a:pt x="6356227" y="963667"/>
                  <a:pt x="6386286" y="957942"/>
                </a:cubicBezTo>
                <a:cubicBezTo>
                  <a:pt x="6458206" y="944243"/>
                  <a:pt x="6531429" y="938590"/>
                  <a:pt x="6604000" y="928914"/>
                </a:cubicBezTo>
                <a:cubicBezTo>
                  <a:pt x="6681410" y="948266"/>
                  <a:pt x="6767454" y="946515"/>
                  <a:pt x="6836229" y="986971"/>
                </a:cubicBezTo>
                <a:cubicBezTo>
                  <a:pt x="6861595" y="1001892"/>
                  <a:pt x="6852701" y="1044693"/>
                  <a:pt x="6850743" y="1074057"/>
                </a:cubicBezTo>
                <a:cubicBezTo>
                  <a:pt x="6840574" y="1226595"/>
                  <a:pt x="6869891" y="1374224"/>
                  <a:pt x="6763658" y="1480457"/>
                </a:cubicBezTo>
                <a:cubicBezTo>
                  <a:pt x="6751323" y="1492792"/>
                  <a:pt x="6734629" y="1499809"/>
                  <a:pt x="6720115" y="1509485"/>
                </a:cubicBezTo>
                <a:cubicBezTo>
                  <a:pt x="6701273" y="1566010"/>
                  <a:pt x="6716418" y="1542209"/>
                  <a:pt x="6676572" y="1582057"/>
                </a:cubicBezTo>
              </a:path>
            </a:pathLst>
          </a:cu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29" name="Picture 28" descr="Two men standing in front of a computer&#10;&#10;Description automatically generated">
            <a:extLst>
              <a:ext uri="{FF2B5EF4-FFF2-40B4-BE49-F238E27FC236}">
                <a16:creationId xmlns:a16="http://schemas.microsoft.com/office/drawing/2014/main" id="{A0FC79C2-F864-16FB-4DAC-64736E223F0D}"/>
              </a:ext>
            </a:extLst>
          </p:cNvPr>
          <p:cNvPicPr>
            <a:picLocks noChangeAspect="1"/>
          </p:cNvPicPr>
          <p:nvPr/>
        </p:nvPicPr>
        <p:blipFill>
          <a:blip r:embed="rId11" cstate="screen">
            <a:extLst>
              <a:ext uri="{28A0092B-C50C-407E-A947-70E740481C1C}">
                <a14:useLocalDpi xmlns:a14="http://schemas.microsoft.com/office/drawing/2010/main"/>
              </a:ext>
            </a:extLst>
          </a:blip>
          <a:srcRect l="12565" t="5328" r="12477" b="4206"/>
          <a:stretch/>
        </p:blipFill>
        <p:spPr>
          <a:xfrm>
            <a:off x="8214360" y="148771"/>
            <a:ext cx="3977640" cy="3200400"/>
          </a:xfrm>
          <a:prstGeom prst="rect">
            <a:avLst/>
          </a:prstGeom>
        </p:spPr>
      </p:pic>
      <p:pic>
        <p:nvPicPr>
          <p:cNvPr id="3" name="Picture 2" descr="A person in red shirt and red hat with a statue of a person in a race&#10;&#10;Description automatically generated">
            <a:extLst>
              <a:ext uri="{FF2B5EF4-FFF2-40B4-BE49-F238E27FC236}">
                <a16:creationId xmlns:a16="http://schemas.microsoft.com/office/drawing/2014/main" id="{9E879B5D-4990-5DC4-4AAB-9B3146F15DBE}"/>
              </a:ext>
            </a:extLst>
          </p:cNvPr>
          <p:cNvPicPr>
            <a:picLocks noChangeAspect="1"/>
          </p:cNvPicPr>
          <p:nvPr/>
        </p:nvPicPr>
        <p:blipFill>
          <a:blip r:embed="rId12">
            <a:extLst>
              <a:ext uri="{28A0092B-C50C-407E-A947-70E740481C1C}">
                <a14:useLocalDpi xmlns:a14="http://schemas.microsoft.com/office/drawing/2010/main"/>
              </a:ext>
            </a:extLst>
          </a:blip>
          <a:srcRect l="10517" t="702" r="8925" b="2069"/>
          <a:stretch/>
        </p:blipFill>
        <p:spPr>
          <a:xfrm>
            <a:off x="8198744" y="3508829"/>
            <a:ext cx="3977640" cy="3200400"/>
          </a:xfrm>
          <a:prstGeom prst="rect">
            <a:avLst/>
          </a:prstGeom>
        </p:spPr>
      </p:pic>
      <p:pic>
        <p:nvPicPr>
          <p:cNvPr id="9" name="Picture 8" descr="A red and black wavy pattern&#10;&#10;Description automatically generated">
            <a:extLst>
              <a:ext uri="{FF2B5EF4-FFF2-40B4-BE49-F238E27FC236}">
                <a16:creationId xmlns:a16="http://schemas.microsoft.com/office/drawing/2014/main" id="{B8BD9AAC-BAF1-53BB-035C-002B55498582}"/>
              </a:ext>
            </a:extLst>
          </p:cNvPr>
          <p:cNvPicPr>
            <a:picLocks noChangeAspect="1"/>
          </p:cNvPicPr>
          <p:nvPr/>
        </p:nvPicPr>
        <p:blipFill>
          <a:blip r:embed="rId13" cstate="screen">
            <a:extLst>
              <a:ext uri="{28A0092B-C50C-407E-A947-70E740481C1C}">
                <a14:useLocalDpi xmlns:a14="http://schemas.microsoft.com/office/drawing/2010/main"/>
              </a:ext>
            </a:extLst>
          </a:blip>
          <a:srcRect l="17584" t="24279" r="40917" b="4694"/>
          <a:stretch/>
        </p:blipFill>
        <p:spPr>
          <a:xfrm>
            <a:off x="-31232" y="148771"/>
            <a:ext cx="3993256" cy="3200400"/>
          </a:xfrm>
          <a:prstGeom prst="rect">
            <a:avLst/>
          </a:prstGeom>
        </p:spPr>
      </p:pic>
      <p:pic>
        <p:nvPicPr>
          <p:cNvPr id="11" name="Picture 10" descr="A red and black wavy pattern&#10;&#10;Description automatically generated">
            <a:extLst>
              <a:ext uri="{FF2B5EF4-FFF2-40B4-BE49-F238E27FC236}">
                <a16:creationId xmlns:a16="http://schemas.microsoft.com/office/drawing/2014/main" id="{CE5F4D61-5382-54F0-C3C8-325EE99628EE}"/>
              </a:ext>
            </a:extLst>
          </p:cNvPr>
          <p:cNvPicPr>
            <a:picLocks noChangeAspect="1"/>
          </p:cNvPicPr>
          <p:nvPr/>
        </p:nvPicPr>
        <p:blipFill>
          <a:blip r:embed="rId13" cstate="screen">
            <a:extLst>
              <a:ext uri="{28A0092B-C50C-407E-A947-70E740481C1C}">
                <a14:useLocalDpi xmlns:a14="http://schemas.microsoft.com/office/drawing/2010/main"/>
              </a:ext>
            </a:extLst>
          </a:blip>
          <a:srcRect l="17584" t="24279" r="40917" b="4694"/>
          <a:stretch/>
        </p:blipFill>
        <p:spPr>
          <a:xfrm>
            <a:off x="4082420" y="148771"/>
            <a:ext cx="3986784" cy="3200400"/>
          </a:xfrm>
          <a:prstGeom prst="rect">
            <a:avLst/>
          </a:prstGeom>
        </p:spPr>
      </p:pic>
      <p:pic>
        <p:nvPicPr>
          <p:cNvPr id="12" name="Picture 11" descr="A red and black wavy pattern&#10;&#10;Description automatically generated">
            <a:extLst>
              <a:ext uri="{FF2B5EF4-FFF2-40B4-BE49-F238E27FC236}">
                <a16:creationId xmlns:a16="http://schemas.microsoft.com/office/drawing/2014/main" id="{A00046A6-E6F4-B42B-5DB3-E437C4EF694D}"/>
              </a:ext>
            </a:extLst>
          </p:cNvPr>
          <p:cNvPicPr>
            <a:picLocks noChangeAspect="1"/>
          </p:cNvPicPr>
          <p:nvPr/>
        </p:nvPicPr>
        <p:blipFill>
          <a:blip r:embed="rId13" cstate="screen">
            <a:extLst>
              <a:ext uri="{28A0092B-C50C-407E-A947-70E740481C1C}">
                <a14:useLocalDpi xmlns:a14="http://schemas.microsoft.com/office/drawing/2010/main"/>
              </a:ext>
            </a:extLst>
          </a:blip>
          <a:srcRect l="17584" t="24279" r="40917" b="4694"/>
          <a:stretch/>
        </p:blipFill>
        <p:spPr>
          <a:xfrm>
            <a:off x="8214360" y="148771"/>
            <a:ext cx="3977640" cy="3200400"/>
          </a:xfrm>
          <a:prstGeom prst="rect">
            <a:avLst/>
          </a:prstGeom>
        </p:spPr>
      </p:pic>
      <p:pic>
        <p:nvPicPr>
          <p:cNvPr id="14" name="Picture 13" descr="A red and black wavy pattern&#10;&#10;Description automatically generated">
            <a:extLst>
              <a:ext uri="{FF2B5EF4-FFF2-40B4-BE49-F238E27FC236}">
                <a16:creationId xmlns:a16="http://schemas.microsoft.com/office/drawing/2014/main" id="{43C8C42A-0FB5-52A6-2E1B-4A61B00DE69D}"/>
              </a:ext>
            </a:extLst>
          </p:cNvPr>
          <p:cNvPicPr>
            <a:picLocks noChangeAspect="1"/>
          </p:cNvPicPr>
          <p:nvPr/>
        </p:nvPicPr>
        <p:blipFill>
          <a:blip r:embed="rId13" cstate="screen">
            <a:extLst>
              <a:ext uri="{28A0092B-C50C-407E-A947-70E740481C1C}">
                <a14:useLocalDpi xmlns:a14="http://schemas.microsoft.com/office/drawing/2010/main"/>
              </a:ext>
            </a:extLst>
          </a:blip>
          <a:srcRect l="17584" t="24279" r="40917" b="4694"/>
          <a:stretch/>
        </p:blipFill>
        <p:spPr>
          <a:xfrm>
            <a:off x="-31232" y="3508829"/>
            <a:ext cx="3993256" cy="3200400"/>
          </a:xfrm>
          <a:prstGeom prst="rect">
            <a:avLst/>
          </a:prstGeom>
        </p:spPr>
      </p:pic>
      <p:pic>
        <p:nvPicPr>
          <p:cNvPr id="15" name="Picture 14" descr="A red and black wavy pattern&#10;&#10;Description automatically generated">
            <a:extLst>
              <a:ext uri="{FF2B5EF4-FFF2-40B4-BE49-F238E27FC236}">
                <a16:creationId xmlns:a16="http://schemas.microsoft.com/office/drawing/2014/main" id="{C502ECA9-BD83-26EC-B43E-2B2A67A81758}"/>
              </a:ext>
            </a:extLst>
          </p:cNvPr>
          <p:cNvPicPr>
            <a:picLocks noChangeAspect="1"/>
          </p:cNvPicPr>
          <p:nvPr/>
        </p:nvPicPr>
        <p:blipFill>
          <a:blip r:embed="rId13" cstate="screen">
            <a:extLst>
              <a:ext uri="{28A0092B-C50C-407E-A947-70E740481C1C}">
                <a14:useLocalDpi xmlns:a14="http://schemas.microsoft.com/office/drawing/2010/main"/>
              </a:ext>
            </a:extLst>
          </a:blip>
          <a:srcRect l="17584" t="24279" r="40917" b="4694"/>
          <a:stretch/>
        </p:blipFill>
        <p:spPr>
          <a:xfrm>
            <a:off x="4091564" y="3508829"/>
            <a:ext cx="3977640" cy="3200400"/>
          </a:xfrm>
          <a:prstGeom prst="rect">
            <a:avLst/>
          </a:prstGeom>
        </p:spPr>
      </p:pic>
      <p:pic>
        <p:nvPicPr>
          <p:cNvPr id="16" name="Picture 15" descr="A red and black wavy pattern&#10;&#10;Description automatically generated">
            <a:extLst>
              <a:ext uri="{FF2B5EF4-FFF2-40B4-BE49-F238E27FC236}">
                <a16:creationId xmlns:a16="http://schemas.microsoft.com/office/drawing/2014/main" id="{5B218795-9186-2EDA-3BA1-B15246640FBF}"/>
              </a:ext>
            </a:extLst>
          </p:cNvPr>
          <p:cNvPicPr>
            <a:picLocks noChangeAspect="1"/>
          </p:cNvPicPr>
          <p:nvPr/>
        </p:nvPicPr>
        <p:blipFill>
          <a:blip r:embed="rId14">
            <a:extLst>
              <a:ext uri="{28A0092B-C50C-407E-A947-70E740481C1C}">
                <a14:useLocalDpi xmlns:a14="http://schemas.microsoft.com/office/drawing/2010/main" val="0"/>
              </a:ext>
            </a:extLst>
          </a:blip>
          <a:srcRect l="17584" t="24279" r="40917" b="4694"/>
          <a:stretch/>
        </p:blipFill>
        <p:spPr>
          <a:xfrm>
            <a:off x="8198744" y="3508829"/>
            <a:ext cx="3993256" cy="3200400"/>
          </a:xfrm>
          <a:prstGeom prst="rect">
            <a:avLst/>
          </a:prstGeom>
        </p:spPr>
      </p:pic>
    </p:spTree>
    <p:extLst>
      <p:ext uri="{BB962C8B-B14F-4D97-AF65-F5344CB8AC3E}">
        <p14:creationId xmlns:p14="http://schemas.microsoft.com/office/powerpoint/2010/main" val="1088186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500"/>
                                        <p:tgtEl>
                                          <p:spTgt spid="9"/>
                                        </p:tgtEl>
                                      </p:cBhvr>
                                    </p:animEffect>
                                    <p:set>
                                      <p:cBhvr>
                                        <p:cTn id="7" dur="1" fill="hold">
                                          <p:stCondLst>
                                            <p:cond delay="1499"/>
                                          </p:stCondLst>
                                        </p:cTn>
                                        <p:tgtEl>
                                          <p:spTgt spid="9"/>
                                        </p:tgtEl>
                                        <p:attrNameLst>
                                          <p:attrName>style.visibility</p:attrName>
                                        </p:attrNameLst>
                                      </p:cBhvr>
                                      <p:to>
                                        <p:strVal val="hidden"/>
                                      </p:to>
                                    </p:set>
                                  </p:childTnLst>
                                </p:cTn>
                              </p:par>
                            </p:childTnLst>
                          </p:cTn>
                        </p:par>
                        <p:par>
                          <p:cTn id="8" fill="hold">
                            <p:stCondLst>
                              <p:cond delay="1500"/>
                            </p:stCondLst>
                            <p:childTnLst>
                              <p:par>
                                <p:cTn id="9" presetID="10" presetClass="exit" presetSubtype="0" fill="hold" nodeType="afterEffect">
                                  <p:stCondLst>
                                    <p:cond delay="0"/>
                                  </p:stCondLst>
                                  <p:childTnLst>
                                    <p:animEffect transition="out" filter="fade">
                                      <p:cBhvr>
                                        <p:cTn id="10" dur="1500"/>
                                        <p:tgtEl>
                                          <p:spTgt spid="11"/>
                                        </p:tgtEl>
                                      </p:cBhvr>
                                    </p:animEffect>
                                    <p:set>
                                      <p:cBhvr>
                                        <p:cTn id="11" dur="1" fill="hold">
                                          <p:stCondLst>
                                            <p:cond delay="1499"/>
                                          </p:stCondLst>
                                        </p:cTn>
                                        <p:tgtEl>
                                          <p:spTgt spid="11"/>
                                        </p:tgtEl>
                                        <p:attrNameLst>
                                          <p:attrName>style.visibility</p:attrName>
                                        </p:attrNameLst>
                                      </p:cBhvr>
                                      <p:to>
                                        <p:strVal val="hidden"/>
                                      </p:to>
                                    </p:set>
                                  </p:childTnLst>
                                </p:cTn>
                              </p:par>
                            </p:childTnLst>
                          </p:cTn>
                        </p:par>
                        <p:par>
                          <p:cTn id="12" fill="hold">
                            <p:stCondLst>
                              <p:cond delay="3000"/>
                            </p:stCondLst>
                            <p:childTnLst>
                              <p:par>
                                <p:cTn id="13" presetID="10" presetClass="exit" presetSubtype="0" fill="hold" nodeType="afterEffect">
                                  <p:stCondLst>
                                    <p:cond delay="0"/>
                                  </p:stCondLst>
                                  <p:childTnLst>
                                    <p:animEffect transition="out" filter="fade">
                                      <p:cBhvr>
                                        <p:cTn id="14" dur="1500"/>
                                        <p:tgtEl>
                                          <p:spTgt spid="12"/>
                                        </p:tgtEl>
                                      </p:cBhvr>
                                    </p:animEffect>
                                    <p:set>
                                      <p:cBhvr>
                                        <p:cTn id="15" dur="1" fill="hold">
                                          <p:stCondLst>
                                            <p:cond delay="1499"/>
                                          </p:stCondLst>
                                        </p:cTn>
                                        <p:tgtEl>
                                          <p:spTgt spid="12"/>
                                        </p:tgtEl>
                                        <p:attrNameLst>
                                          <p:attrName>style.visibility</p:attrName>
                                        </p:attrNameLst>
                                      </p:cBhvr>
                                      <p:to>
                                        <p:strVal val="hidden"/>
                                      </p:to>
                                    </p:set>
                                  </p:childTnLst>
                                </p:cTn>
                              </p:par>
                            </p:childTnLst>
                          </p:cTn>
                        </p:par>
                        <p:par>
                          <p:cTn id="16" fill="hold">
                            <p:stCondLst>
                              <p:cond delay="4500"/>
                            </p:stCondLst>
                            <p:childTnLst>
                              <p:par>
                                <p:cTn id="17" presetID="10" presetClass="exit" presetSubtype="0" fill="hold" nodeType="afterEffect">
                                  <p:stCondLst>
                                    <p:cond delay="0"/>
                                  </p:stCondLst>
                                  <p:childTnLst>
                                    <p:animEffect transition="out" filter="fade">
                                      <p:cBhvr>
                                        <p:cTn id="18" dur="1500"/>
                                        <p:tgtEl>
                                          <p:spTgt spid="14"/>
                                        </p:tgtEl>
                                      </p:cBhvr>
                                    </p:animEffect>
                                    <p:set>
                                      <p:cBhvr>
                                        <p:cTn id="19" dur="1" fill="hold">
                                          <p:stCondLst>
                                            <p:cond delay="1499"/>
                                          </p:stCondLst>
                                        </p:cTn>
                                        <p:tgtEl>
                                          <p:spTgt spid="14"/>
                                        </p:tgtEl>
                                        <p:attrNameLst>
                                          <p:attrName>style.visibility</p:attrName>
                                        </p:attrNameLst>
                                      </p:cBhvr>
                                      <p:to>
                                        <p:strVal val="hidden"/>
                                      </p:to>
                                    </p:set>
                                  </p:childTnLst>
                                </p:cTn>
                              </p:par>
                            </p:childTnLst>
                          </p:cTn>
                        </p:par>
                        <p:par>
                          <p:cTn id="20" fill="hold">
                            <p:stCondLst>
                              <p:cond delay="6000"/>
                            </p:stCondLst>
                            <p:childTnLst>
                              <p:par>
                                <p:cTn id="21" presetID="10" presetClass="exit" presetSubtype="0" fill="hold" nodeType="afterEffect">
                                  <p:stCondLst>
                                    <p:cond delay="0"/>
                                  </p:stCondLst>
                                  <p:childTnLst>
                                    <p:animEffect transition="out" filter="fade">
                                      <p:cBhvr>
                                        <p:cTn id="22" dur="1500"/>
                                        <p:tgtEl>
                                          <p:spTgt spid="15"/>
                                        </p:tgtEl>
                                      </p:cBhvr>
                                    </p:animEffect>
                                    <p:set>
                                      <p:cBhvr>
                                        <p:cTn id="23" dur="1" fill="hold">
                                          <p:stCondLst>
                                            <p:cond delay="1499"/>
                                          </p:stCondLst>
                                        </p:cTn>
                                        <p:tgtEl>
                                          <p:spTgt spid="15"/>
                                        </p:tgtEl>
                                        <p:attrNameLst>
                                          <p:attrName>style.visibility</p:attrName>
                                        </p:attrNameLst>
                                      </p:cBhvr>
                                      <p:to>
                                        <p:strVal val="hidden"/>
                                      </p:to>
                                    </p:set>
                                  </p:childTnLst>
                                </p:cTn>
                              </p:par>
                            </p:childTnLst>
                          </p:cTn>
                        </p:par>
                        <p:par>
                          <p:cTn id="24" fill="hold">
                            <p:stCondLst>
                              <p:cond delay="7500"/>
                            </p:stCondLst>
                            <p:childTnLst>
                              <p:par>
                                <p:cTn id="25" presetID="10" presetClass="exit" presetSubtype="0" fill="hold" nodeType="afterEffect">
                                  <p:stCondLst>
                                    <p:cond delay="0"/>
                                  </p:stCondLst>
                                  <p:childTnLst>
                                    <p:animEffect transition="out" filter="fade">
                                      <p:cBhvr>
                                        <p:cTn id="26" dur="1500"/>
                                        <p:tgtEl>
                                          <p:spTgt spid="16"/>
                                        </p:tgtEl>
                                      </p:cBhvr>
                                    </p:animEffect>
                                    <p:set>
                                      <p:cBhvr>
                                        <p:cTn id="27" dur="1" fill="hold">
                                          <p:stCondLst>
                                            <p:cond delay="1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9150A-CC99-59C9-BE0E-078B756AB959}"/>
            </a:ext>
          </a:extLst>
        </p:cNvPr>
        <p:cNvGrpSpPr/>
        <p:nvPr/>
      </p:nvGrpSpPr>
      <p:grpSpPr>
        <a:xfrm>
          <a:off x="0" y="0"/>
          <a:ext cx="0" cy="0"/>
          <a:chOff x="0" y="0"/>
          <a:chExt cx="0" cy="0"/>
        </a:xfrm>
      </p:grpSpPr>
      <p:pic>
        <p:nvPicPr>
          <p:cNvPr id="38" name="Picture 37" descr="A black and white background with many different shapes&#10;&#10;Description automatically generated">
            <a:extLst>
              <a:ext uri="{FF2B5EF4-FFF2-40B4-BE49-F238E27FC236}">
                <a16:creationId xmlns:a16="http://schemas.microsoft.com/office/drawing/2014/main" id="{5D796320-B767-B545-924B-680811024EEF}"/>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6" name="HEADLINE">
            <a:extLst>
              <a:ext uri="{FF2B5EF4-FFF2-40B4-BE49-F238E27FC236}">
                <a16:creationId xmlns:a16="http://schemas.microsoft.com/office/drawing/2014/main" id="{8C337CC7-09DA-D37A-1AE7-2480ED3FE4BD}"/>
              </a:ext>
            </a:extLst>
          </p:cNvPr>
          <p:cNvSpPr txBox="1"/>
          <p:nvPr/>
        </p:nvSpPr>
        <p:spPr>
          <a:xfrm>
            <a:off x="412434" y="472839"/>
            <a:ext cx="8867306" cy="824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rPr>
              <a:t>Cincy Leading the Way</a:t>
            </a:r>
            <a:endParaRPr kumimoji="0" sz="5400" b="1" i="0" u="none" strike="noStrike" kern="1200" cap="none" spc="0" normalizeH="0" baseline="21875"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endParaRPr>
          </a:p>
        </p:txBody>
      </p:sp>
      <p:pic>
        <p:nvPicPr>
          <p:cNvPr id="2" name="ArtsWave_Logo_1Color_White.png" descr="ArtsWave_Logo_1Color_White.png">
            <a:extLst>
              <a:ext uri="{FF2B5EF4-FFF2-40B4-BE49-F238E27FC236}">
                <a16:creationId xmlns:a16="http://schemas.microsoft.com/office/drawing/2014/main" id="{02119CBF-F2E7-517D-4EDB-7EE9C61857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513" y="6176866"/>
            <a:ext cx="717215" cy="452477"/>
          </a:xfrm>
          <a:prstGeom prst="rect">
            <a:avLst/>
          </a:prstGeom>
          <a:ln w="12700">
            <a:miter lim="400000"/>
          </a:ln>
        </p:spPr>
      </p:pic>
      <p:pic>
        <p:nvPicPr>
          <p:cNvPr id="43" name="Picture 42" descr="A red and orange text on a black background&#10;&#10;Description automatically generated">
            <a:extLst>
              <a:ext uri="{FF2B5EF4-FFF2-40B4-BE49-F238E27FC236}">
                <a16:creationId xmlns:a16="http://schemas.microsoft.com/office/drawing/2014/main" id="{DA3F67CA-398F-D5C9-BA68-2E30244131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454" y="6000982"/>
            <a:ext cx="942698" cy="593900"/>
          </a:xfrm>
          <a:prstGeom prst="rect">
            <a:avLst/>
          </a:prstGeom>
        </p:spPr>
      </p:pic>
      <p:sp>
        <p:nvSpPr>
          <p:cNvPr id="11" name="TextBox 10">
            <a:extLst>
              <a:ext uri="{FF2B5EF4-FFF2-40B4-BE49-F238E27FC236}">
                <a16:creationId xmlns:a16="http://schemas.microsoft.com/office/drawing/2014/main" id="{AF7DF93D-8355-D763-57F5-EE94DE94EF69}"/>
              </a:ext>
            </a:extLst>
          </p:cNvPr>
          <p:cNvSpPr txBox="1"/>
          <p:nvPr/>
        </p:nvSpPr>
        <p:spPr>
          <a:xfrm>
            <a:off x="4269922" y="3369519"/>
            <a:ext cx="853984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t> </a:t>
            </a:r>
          </a:p>
        </p:txBody>
      </p:sp>
      <p:pic>
        <p:nvPicPr>
          <p:cNvPr id="4" name="Picture 3" descr="A sign on a building&#10;&#10;Description automatically generated">
            <a:extLst>
              <a:ext uri="{FF2B5EF4-FFF2-40B4-BE49-F238E27FC236}">
                <a16:creationId xmlns:a16="http://schemas.microsoft.com/office/drawing/2014/main" id="{8F171370-366A-FD51-A20A-FB7D80477090}"/>
              </a:ext>
            </a:extLst>
          </p:cNvPr>
          <p:cNvPicPr>
            <a:picLocks noChangeAspect="1"/>
          </p:cNvPicPr>
          <p:nvPr/>
        </p:nvPicPr>
        <p:blipFill rotWithShape="1">
          <a:blip r:embed="rId6">
            <a:extLst>
              <a:ext uri="{28A0092B-C50C-407E-A947-70E740481C1C}">
                <a14:useLocalDpi xmlns:a14="http://schemas.microsoft.com/office/drawing/2010/main" val="0"/>
              </a:ext>
            </a:extLst>
          </a:blip>
          <a:srcRect l="24917" t="1790" r="20747" b="1566"/>
          <a:stretch/>
        </p:blipFill>
        <p:spPr>
          <a:xfrm>
            <a:off x="9722487" y="441880"/>
            <a:ext cx="1803597" cy="1803597"/>
          </a:xfrm>
          <a:prstGeom prst="ellipse">
            <a:avLst/>
          </a:prstGeom>
          <a:ln w="228600">
            <a:solidFill>
              <a:schemeClr val="accent2"/>
            </a:solidFill>
          </a:ln>
          <a:effectLst>
            <a:outerShdw blurRad="76200" dist="63500" dir="2700000" algn="tl" rotWithShape="0">
              <a:schemeClr val="accent2">
                <a:alpha val="46000"/>
              </a:schemeClr>
            </a:outerShdw>
          </a:effectLst>
        </p:spPr>
      </p:pic>
      <p:pic>
        <p:nvPicPr>
          <p:cNvPr id="6" name="Picture 5" descr="A person and person painting a wall&#10;&#10;Description automatically generated">
            <a:extLst>
              <a:ext uri="{FF2B5EF4-FFF2-40B4-BE49-F238E27FC236}">
                <a16:creationId xmlns:a16="http://schemas.microsoft.com/office/drawing/2014/main" id="{5F58AF93-BD80-2F76-0DB8-5A164C0A5B36}"/>
              </a:ext>
            </a:extLst>
          </p:cNvPr>
          <p:cNvPicPr>
            <a:picLocks noChangeAspect="1"/>
          </p:cNvPicPr>
          <p:nvPr/>
        </p:nvPicPr>
        <p:blipFill rotWithShape="1">
          <a:blip r:embed="rId7">
            <a:extLst>
              <a:ext uri="{28A0092B-C50C-407E-A947-70E740481C1C}">
                <a14:useLocalDpi xmlns:a14="http://schemas.microsoft.com/office/drawing/2010/main" val="0"/>
              </a:ext>
            </a:extLst>
          </a:blip>
          <a:srcRect l="-5" t="1800" r="-13972" b="22216"/>
          <a:stretch/>
        </p:blipFill>
        <p:spPr>
          <a:xfrm>
            <a:off x="9545191" y="3394064"/>
            <a:ext cx="3147242" cy="3147242"/>
          </a:xfrm>
          <a:prstGeom prst="ellipse">
            <a:avLst/>
          </a:prstGeom>
          <a:ln w="228600">
            <a:solidFill>
              <a:schemeClr val="accent3"/>
            </a:solidFill>
          </a:ln>
          <a:effectLst>
            <a:outerShdw blurRad="76200" dist="63500" dir="2700000" algn="tl" rotWithShape="0">
              <a:schemeClr val="accent2">
                <a:alpha val="46000"/>
              </a:schemeClr>
            </a:outerShdw>
          </a:effectLst>
        </p:spPr>
      </p:pic>
      <p:pic>
        <p:nvPicPr>
          <p:cNvPr id="8" name="Picture 7" descr="A crowd of people at night&#10;&#10;Description automatically generated">
            <a:extLst>
              <a:ext uri="{FF2B5EF4-FFF2-40B4-BE49-F238E27FC236}">
                <a16:creationId xmlns:a16="http://schemas.microsoft.com/office/drawing/2014/main" id="{8EC9C91D-AA4B-3293-691F-82622802C058}"/>
              </a:ext>
            </a:extLst>
          </p:cNvPr>
          <p:cNvPicPr>
            <a:picLocks noChangeAspect="1"/>
          </p:cNvPicPr>
          <p:nvPr/>
        </p:nvPicPr>
        <p:blipFill rotWithShape="1">
          <a:blip r:embed="rId8">
            <a:extLst>
              <a:ext uri="{28A0092B-C50C-407E-A947-70E740481C1C}">
                <a14:useLocalDpi xmlns:a14="http://schemas.microsoft.com/office/drawing/2010/main" val="0"/>
              </a:ext>
            </a:extLst>
          </a:blip>
          <a:srcRect l="15428" t="2640" r="19917" b="376"/>
          <a:stretch/>
        </p:blipFill>
        <p:spPr>
          <a:xfrm>
            <a:off x="6273084" y="1539164"/>
            <a:ext cx="3592048" cy="3592048"/>
          </a:xfrm>
          <a:prstGeom prst="ellipse">
            <a:avLst/>
          </a:prstGeom>
          <a:ln w="228600">
            <a:solidFill>
              <a:schemeClr val="accent1"/>
            </a:solidFill>
          </a:ln>
          <a:effectLst>
            <a:outerShdw blurRad="76200" dist="63500" dir="2700000" algn="tl" rotWithShape="0">
              <a:schemeClr val="accent2">
                <a:alpha val="46000"/>
              </a:schemeClr>
            </a:outerShdw>
          </a:effectLst>
        </p:spPr>
      </p:pic>
      <p:sp>
        <p:nvSpPr>
          <p:cNvPr id="9" name="subhead">
            <a:extLst>
              <a:ext uri="{FF2B5EF4-FFF2-40B4-BE49-F238E27FC236}">
                <a16:creationId xmlns:a16="http://schemas.microsoft.com/office/drawing/2014/main" id="{9CB038C6-1A2F-EA9E-B800-A9EE1BD731D9}"/>
              </a:ext>
            </a:extLst>
          </p:cNvPr>
          <p:cNvSpPr txBox="1"/>
          <p:nvPr/>
        </p:nvSpPr>
        <p:spPr>
          <a:xfrm>
            <a:off x="830189" y="1871499"/>
            <a:ext cx="5585540" cy="5809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defRPr i="0">
                <a:solidFill>
                  <a:srgbClr val="32C0DD"/>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Bef>
                <a:spcPts val="300"/>
              </a:spcBef>
              <a:spcAft>
                <a:spcPts val="0"/>
              </a:spcAft>
              <a:buClrTx/>
              <a:buSzTx/>
              <a:buFontTx/>
              <a:buNone/>
              <a:tabLst/>
              <a:defRPr/>
            </a:pPr>
            <a:r>
              <a:rPr kumimoji="0" lang="en-US" sz="3200" i="0" u="none" strike="noStrike" kern="1200" cap="none" spc="0" normalizeH="0" baseline="0" noProof="0">
                <a:ln>
                  <a:noFill/>
                </a:ln>
                <a:solidFill>
                  <a:sysClr val="windowText" lastClr="000000"/>
                </a:solidFill>
                <a:effectLst/>
                <a:uLnTx/>
                <a:uFillTx/>
                <a:latin typeface="Century Gothic"/>
                <a:sym typeface="Century Gothic"/>
              </a:rPr>
              <a:t>Top 20</a:t>
            </a:r>
            <a:r>
              <a:rPr kumimoji="0" lang="en-US" sz="3200" i="0" u="none" strike="noStrike" kern="1200" cap="none" spc="0" normalizeH="0" noProof="0">
                <a:ln>
                  <a:noFill/>
                </a:ln>
                <a:solidFill>
                  <a:sysClr val="windowText" lastClr="000000"/>
                </a:solidFill>
                <a:effectLst/>
                <a:uLnTx/>
                <a:uFillTx/>
                <a:latin typeface="Century Gothic"/>
                <a:sym typeface="Century Gothic"/>
              </a:rPr>
              <a:t> Arts-Vibrant Region</a:t>
            </a:r>
            <a:endParaRPr kumimoji="0" lang="en-US" sz="3200" i="0" u="none" strike="noStrike" kern="1200" cap="none" spc="0" normalizeH="0" baseline="0" noProof="0">
              <a:ln>
                <a:noFill/>
              </a:ln>
              <a:solidFill>
                <a:sysClr val="windowText" lastClr="000000"/>
              </a:solidFill>
              <a:effectLst/>
              <a:uLnTx/>
              <a:uFillTx/>
              <a:latin typeface="Century Gothic"/>
              <a:sym typeface="Century Gothic"/>
            </a:endParaRPr>
          </a:p>
        </p:txBody>
      </p:sp>
      <p:sp>
        <p:nvSpPr>
          <p:cNvPr id="10" name="subhead">
            <a:extLst>
              <a:ext uri="{FF2B5EF4-FFF2-40B4-BE49-F238E27FC236}">
                <a16:creationId xmlns:a16="http://schemas.microsoft.com/office/drawing/2014/main" id="{432CDF5A-DE02-AD36-CE6D-8D395024813C}"/>
              </a:ext>
            </a:extLst>
          </p:cNvPr>
          <p:cNvSpPr txBox="1"/>
          <p:nvPr/>
        </p:nvSpPr>
        <p:spPr>
          <a:xfrm>
            <a:off x="830189" y="2915833"/>
            <a:ext cx="5585540" cy="5809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defRPr i="0">
                <a:solidFill>
                  <a:srgbClr val="32C0DD"/>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Bef>
                <a:spcPts val="300"/>
              </a:spcBef>
              <a:spcAft>
                <a:spcPts val="0"/>
              </a:spcAft>
              <a:buClrTx/>
              <a:buSzTx/>
              <a:buFontTx/>
              <a:buNone/>
              <a:tabLst/>
              <a:defRPr/>
            </a:pPr>
            <a:r>
              <a:rPr kumimoji="0" lang="en-US" sz="3200" i="0" u="none" strike="noStrike" kern="1200" cap="none" spc="0" normalizeH="0" baseline="0" noProof="0">
                <a:ln>
                  <a:noFill/>
                </a:ln>
                <a:solidFill>
                  <a:sysClr val="windowText" lastClr="000000"/>
                </a:solidFill>
                <a:effectLst/>
                <a:uLnTx/>
                <a:uFillTx/>
                <a:latin typeface="Century Gothic"/>
                <a:sym typeface="Century Gothic"/>
              </a:rPr>
              <a:t>#1 Region</a:t>
            </a:r>
            <a:r>
              <a:rPr kumimoji="0" lang="en-US" sz="3200" i="0" u="none" strike="noStrike" kern="1200" cap="none" spc="0" normalizeH="0" noProof="0">
                <a:ln>
                  <a:noFill/>
                </a:ln>
                <a:solidFill>
                  <a:sysClr val="windowText" lastClr="000000"/>
                </a:solidFill>
                <a:effectLst/>
                <a:uLnTx/>
                <a:uFillTx/>
                <a:latin typeface="Century Gothic"/>
                <a:sym typeface="Century Gothic"/>
              </a:rPr>
              <a:t> for Street Art</a:t>
            </a:r>
            <a:endParaRPr kumimoji="0" lang="en-US" sz="3200" i="0" u="none" strike="noStrike" kern="1200" cap="none" spc="0" normalizeH="0" baseline="0" noProof="0">
              <a:ln>
                <a:noFill/>
              </a:ln>
              <a:solidFill>
                <a:sysClr val="windowText" lastClr="000000"/>
              </a:solidFill>
              <a:effectLst/>
              <a:uLnTx/>
              <a:uFillTx/>
              <a:latin typeface="Century Gothic"/>
              <a:sym typeface="Century Gothic"/>
            </a:endParaRPr>
          </a:p>
        </p:txBody>
      </p:sp>
      <p:sp>
        <p:nvSpPr>
          <p:cNvPr id="12" name="subhead">
            <a:extLst>
              <a:ext uri="{FF2B5EF4-FFF2-40B4-BE49-F238E27FC236}">
                <a16:creationId xmlns:a16="http://schemas.microsoft.com/office/drawing/2014/main" id="{7FD59247-60B0-DDE7-640D-538C99AFA689}"/>
              </a:ext>
            </a:extLst>
          </p:cNvPr>
          <p:cNvSpPr txBox="1"/>
          <p:nvPr/>
        </p:nvSpPr>
        <p:spPr>
          <a:xfrm>
            <a:off x="830189" y="3960167"/>
            <a:ext cx="5585540" cy="5809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defRPr i="0">
                <a:solidFill>
                  <a:srgbClr val="32C0DD"/>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Bef>
                <a:spcPts val="300"/>
              </a:spcBef>
              <a:spcAft>
                <a:spcPts val="0"/>
              </a:spcAft>
              <a:buClrTx/>
              <a:buSzTx/>
              <a:buFontTx/>
              <a:buNone/>
              <a:tabLst/>
              <a:defRPr/>
            </a:pPr>
            <a:r>
              <a:rPr kumimoji="0" lang="en-US" sz="3200" i="0" u="none" strike="noStrike" kern="1200" cap="none" spc="0" normalizeH="0" baseline="0" noProof="0">
                <a:ln>
                  <a:noFill/>
                </a:ln>
                <a:solidFill>
                  <a:sysClr val="windowText" lastClr="000000"/>
                </a:solidFill>
                <a:effectLst/>
                <a:uLnTx/>
                <a:uFillTx/>
                <a:latin typeface="Century Gothic"/>
                <a:sym typeface="Century Gothic"/>
              </a:rPr>
              <a:t>Finalist for Sundance</a:t>
            </a:r>
          </a:p>
        </p:txBody>
      </p:sp>
      <p:sp>
        <p:nvSpPr>
          <p:cNvPr id="15" name="subhead">
            <a:extLst>
              <a:ext uri="{FF2B5EF4-FFF2-40B4-BE49-F238E27FC236}">
                <a16:creationId xmlns:a16="http://schemas.microsoft.com/office/drawing/2014/main" id="{03423C31-BDBB-FECA-3DCF-046B320426DF}"/>
              </a:ext>
            </a:extLst>
          </p:cNvPr>
          <p:cNvSpPr txBox="1"/>
          <p:nvPr/>
        </p:nvSpPr>
        <p:spPr>
          <a:xfrm>
            <a:off x="2766636" y="5030352"/>
            <a:ext cx="5585540" cy="5809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defRPr i="0">
                <a:solidFill>
                  <a:srgbClr val="32C0DD"/>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Bef>
                <a:spcPts val="300"/>
              </a:spcBef>
              <a:spcAft>
                <a:spcPts val="0"/>
              </a:spcAft>
              <a:buClrTx/>
              <a:buSzTx/>
              <a:buFontTx/>
              <a:buNone/>
              <a:tabLst/>
              <a:defRPr/>
            </a:pPr>
            <a:r>
              <a:rPr kumimoji="0" lang="en-US" sz="3200" b="1" i="1" u="none" strike="noStrike" kern="1200" cap="none" spc="0" normalizeH="0" baseline="0" noProof="0">
                <a:ln>
                  <a:noFill/>
                </a:ln>
                <a:solidFill>
                  <a:schemeClr val="accent1"/>
                </a:solidFill>
                <a:effectLst/>
                <a:uLnTx/>
                <a:uFillTx/>
                <a:latin typeface="Century Gothic"/>
                <a:sym typeface="Century Gothic"/>
              </a:rPr>
              <a:t>…so</a:t>
            </a:r>
            <a:r>
              <a:rPr kumimoji="0" lang="en-US" sz="3200" b="1" i="1" u="none" strike="noStrike" kern="1200" cap="none" spc="0" normalizeH="0" noProof="0">
                <a:ln>
                  <a:noFill/>
                </a:ln>
                <a:solidFill>
                  <a:schemeClr val="accent1"/>
                </a:solidFill>
                <a:effectLst/>
                <a:uLnTx/>
                <a:uFillTx/>
                <a:latin typeface="Century Gothic"/>
                <a:sym typeface="Century Gothic"/>
              </a:rPr>
              <a:t> much more!</a:t>
            </a:r>
            <a:endParaRPr kumimoji="0" lang="en-US" sz="3200" b="1" i="1" u="none" strike="noStrike" kern="1200" cap="none" spc="0" normalizeH="0" baseline="0" noProof="0">
              <a:ln>
                <a:noFill/>
              </a:ln>
              <a:solidFill>
                <a:schemeClr val="accent1"/>
              </a:solidFill>
              <a:effectLst/>
              <a:uLnTx/>
              <a:uFillTx/>
              <a:latin typeface="Century Gothic"/>
              <a:sym typeface="Century Gothic"/>
            </a:endParaRPr>
          </a:p>
        </p:txBody>
      </p:sp>
    </p:spTree>
    <p:extLst>
      <p:ext uri="{BB962C8B-B14F-4D97-AF65-F5344CB8AC3E}">
        <p14:creationId xmlns:p14="http://schemas.microsoft.com/office/powerpoint/2010/main" val="67668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43802-683E-474D-2333-F6E955048028}"/>
            </a:ext>
          </a:extLst>
        </p:cNvPr>
        <p:cNvGrpSpPr/>
        <p:nvPr/>
      </p:nvGrpSpPr>
      <p:grpSpPr>
        <a:xfrm>
          <a:off x="0" y="0"/>
          <a:ext cx="0" cy="0"/>
          <a:chOff x="0" y="0"/>
          <a:chExt cx="0" cy="0"/>
        </a:xfrm>
      </p:grpSpPr>
      <p:pic>
        <p:nvPicPr>
          <p:cNvPr id="38" name="Picture 37" descr="A black and white background with many different shapes&#10;&#10;Description automatically generated">
            <a:extLst>
              <a:ext uri="{FF2B5EF4-FFF2-40B4-BE49-F238E27FC236}">
                <a16:creationId xmlns:a16="http://schemas.microsoft.com/office/drawing/2014/main" id="{A3424262-20F3-A162-E94A-A776F19A3BC1}"/>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6" name="HEADLINE">
            <a:extLst>
              <a:ext uri="{FF2B5EF4-FFF2-40B4-BE49-F238E27FC236}">
                <a16:creationId xmlns:a16="http://schemas.microsoft.com/office/drawing/2014/main" id="{D0F135F5-EEE7-F522-7349-CFCCCEB78BDE}"/>
              </a:ext>
            </a:extLst>
          </p:cNvPr>
          <p:cNvSpPr txBox="1"/>
          <p:nvPr/>
        </p:nvSpPr>
        <p:spPr>
          <a:xfrm>
            <a:off x="2480222" y="425109"/>
            <a:ext cx="8867306" cy="8242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rPr>
              <a:t>ArtsWave Members Make our Region Stronger</a:t>
            </a:r>
            <a:endParaRPr kumimoji="0" sz="5400" b="1" i="0" u="none" strike="noStrike" kern="1200" cap="none" spc="0" normalizeH="0" baseline="21875"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endParaRPr>
          </a:p>
        </p:txBody>
      </p:sp>
      <p:pic>
        <p:nvPicPr>
          <p:cNvPr id="2" name="ArtsWave_Logo_1Color_White.png" descr="ArtsWave_Logo_1Color_White.png">
            <a:extLst>
              <a:ext uri="{FF2B5EF4-FFF2-40B4-BE49-F238E27FC236}">
                <a16:creationId xmlns:a16="http://schemas.microsoft.com/office/drawing/2014/main" id="{02181B73-FF52-CB3E-7F87-A23F21F75C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513" y="6176866"/>
            <a:ext cx="717215" cy="452477"/>
          </a:xfrm>
          <a:prstGeom prst="rect">
            <a:avLst/>
          </a:prstGeom>
          <a:ln w="12700">
            <a:miter lim="400000"/>
          </a:ln>
        </p:spPr>
      </p:pic>
      <p:pic>
        <p:nvPicPr>
          <p:cNvPr id="42" name="Picture 41" descr="A purple and black pattern&#10;&#10;Description automatically generated">
            <a:extLst>
              <a:ext uri="{FF2B5EF4-FFF2-40B4-BE49-F238E27FC236}">
                <a16:creationId xmlns:a16="http://schemas.microsoft.com/office/drawing/2014/main" id="{541C2B6F-31B8-2ED1-47BE-644CF1B752B0}"/>
              </a:ext>
            </a:extLst>
          </p:cNvPr>
          <p:cNvPicPr>
            <a:picLocks noChangeAspect="1"/>
          </p:cNvPicPr>
          <p:nvPr/>
        </p:nvPicPr>
        <p:blipFill>
          <a:blip r:embed="rId5">
            <a:extLst>
              <a:ext uri="{28A0092B-C50C-407E-A947-70E740481C1C}">
                <a14:useLocalDpi xmlns:a14="http://schemas.microsoft.com/office/drawing/2010/main"/>
              </a:ext>
            </a:extLst>
          </a:blip>
          <a:srcRect t="74755"/>
          <a:stretch/>
        </p:blipFill>
        <p:spPr>
          <a:xfrm>
            <a:off x="4777774" y="5253433"/>
            <a:ext cx="12299482" cy="2124849"/>
          </a:xfrm>
          <a:prstGeom prst="rect">
            <a:avLst/>
          </a:prstGeom>
        </p:spPr>
      </p:pic>
      <p:pic>
        <p:nvPicPr>
          <p:cNvPr id="40" name="Picture 39">
            <a:extLst>
              <a:ext uri="{FF2B5EF4-FFF2-40B4-BE49-F238E27FC236}">
                <a16:creationId xmlns:a16="http://schemas.microsoft.com/office/drawing/2014/main" id="{121B301F-D85D-8873-0FBE-C8CB70023A2D}"/>
              </a:ext>
            </a:extLst>
          </p:cNvPr>
          <p:cNvPicPr>
            <a:picLocks noChangeAspect="1"/>
          </p:cNvPicPr>
          <p:nvPr/>
        </p:nvPicPr>
        <p:blipFill>
          <a:blip r:embed="rId6" cstate="screen">
            <a:extLst>
              <a:ext uri="{28A0092B-C50C-407E-A947-70E740481C1C}">
                <a14:useLocalDpi xmlns:a14="http://schemas.microsoft.com/office/drawing/2010/main"/>
              </a:ext>
            </a:extLst>
          </a:blip>
          <a:srcRect l="16689" r="16689"/>
          <a:stretch/>
        </p:blipFill>
        <p:spPr>
          <a:xfrm>
            <a:off x="1835724" y="2348096"/>
            <a:ext cx="3901778" cy="3901778"/>
          </a:xfrm>
          <a:prstGeom prst="ellipse">
            <a:avLst/>
          </a:prstGeom>
          <a:ln w="285750">
            <a:solidFill>
              <a:schemeClr val="accent1"/>
            </a:solidFill>
          </a:ln>
          <a:effectLst>
            <a:outerShdw blurRad="190500" dist="101600" dir="2700000" algn="tl" rotWithShape="0">
              <a:prstClr val="black">
                <a:alpha val="63000"/>
              </a:prstClr>
            </a:outerShdw>
          </a:effectLst>
        </p:spPr>
      </p:pic>
      <p:pic>
        <p:nvPicPr>
          <p:cNvPr id="43" name="Picture 42" descr="A red and orange text on a black background&#10;&#10;Description automatically generated">
            <a:extLst>
              <a:ext uri="{FF2B5EF4-FFF2-40B4-BE49-F238E27FC236}">
                <a16:creationId xmlns:a16="http://schemas.microsoft.com/office/drawing/2014/main" id="{A7783705-0CE8-E3F1-FF96-07A05352CF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454" y="6000982"/>
            <a:ext cx="942698" cy="593900"/>
          </a:xfrm>
          <a:prstGeom prst="rect">
            <a:avLst/>
          </a:prstGeom>
        </p:spPr>
      </p:pic>
      <p:pic>
        <p:nvPicPr>
          <p:cNvPr id="6" name="Picture 5">
            <a:extLst>
              <a:ext uri="{FF2B5EF4-FFF2-40B4-BE49-F238E27FC236}">
                <a16:creationId xmlns:a16="http://schemas.microsoft.com/office/drawing/2014/main" id="{68D1BF4C-6C61-76A2-7271-0953F78D5A25}"/>
              </a:ext>
            </a:extLst>
          </p:cNvPr>
          <p:cNvPicPr>
            <a:picLocks noChangeAspect="1"/>
          </p:cNvPicPr>
          <p:nvPr/>
        </p:nvPicPr>
        <p:blipFill>
          <a:blip r:embed="rId8" cstate="screen">
            <a:extLst>
              <a:ext uri="{28A0092B-C50C-407E-A947-70E740481C1C}">
                <a14:useLocalDpi xmlns:a14="http://schemas.microsoft.com/office/drawing/2010/main"/>
              </a:ext>
            </a:extLst>
          </a:blip>
          <a:srcRect l="16675" r="16675"/>
          <a:stretch/>
        </p:blipFill>
        <p:spPr>
          <a:xfrm>
            <a:off x="-291862" y="920943"/>
            <a:ext cx="2776969" cy="2776969"/>
          </a:xfrm>
          <a:prstGeom prst="ellipse">
            <a:avLst/>
          </a:prstGeom>
          <a:ln w="212725">
            <a:solidFill>
              <a:schemeClr val="accent3"/>
            </a:solidFill>
          </a:ln>
          <a:effectLst>
            <a:outerShdw blurRad="101600" dist="152400" dir="2700000" algn="tl" rotWithShape="0">
              <a:prstClr val="black">
                <a:alpha val="40000"/>
              </a:prstClr>
            </a:outerShdw>
          </a:effectLst>
        </p:spPr>
      </p:pic>
      <p:sp>
        <p:nvSpPr>
          <p:cNvPr id="11" name="TextBox 10">
            <a:extLst>
              <a:ext uri="{FF2B5EF4-FFF2-40B4-BE49-F238E27FC236}">
                <a16:creationId xmlns:a16="http://schemas.microsoft.com/office/drawing/2014/main" id="{7DDC99C8-067A-14DA-4C28-9A2532B07201}"/>
              </a:ext>
            </a:extLst>
          </p:cNvPr>
          <p:cNvSpPr txBox="1"/>
          <p:nvPr/>
        </p:nvSpPr>
        <p:spPr>
          <a:xfrm>
            <a:off x="4308022" y="3323254"/>
            <a:ext cx="853984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t> </a:t>
            </a:r>
          </a:p>
        </p:txBody>
      </p:sp>
      <p:sp>
        <p:nvSpPr>
          <p:cNvPr id="13" name="subhead">
            <a:extLst>
              <a:ext uri="{FF2B5EF4-FFF2-40B4-BE49-F238E27FC236}">
                <a16:creationId xmlns:a16="http://schemas.microsoft.com/office/drawing/2014/main" id="{E55DAFA2-D7BF-5BA5-92FB-EADDA27D0B87}"/>
              </a:ext>
            </a:extLst>
          </p:cNvPr>
          <p:cNvSpPr txBox="1"/>
          <p:nvPr/>
        </p:nvSpPr>
        <p:spPr>
          <a:xfrm>
            <a:off x="6660368" y="2218445"/>
            <a:ext cx="4803895" cy="18673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defRPr i="0">
                <a:solidFill>
                  <a:srgbClr val="32C0DD"/>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Bef>
                <a:spcPts val="300"/>
              </a:spcBef>
              <a:spcAft>
                <a:spcPts val="0"/>
              </a:spcAft>
              <a:buClrTx/>
              <a:buSzTx/>
              <a:buFontTx/>
              <a:buNone/>
              <a:tabLst/>
              <a:defRPr/>
            </a:pPr>
            <a:r>
              <a:rPr kumimoji="0" lang="en-US" sz="3200" i="0" u="none" strike="noStrike" kern="1200" cap="none" spc="0" normalizeH="0" baseline="0" noProof="0">
                <a:ln>
                  <a:noFill/>
                </a:ln>
                <a:solidFill>
                  <a:sysClr val="windowText" lastClr="000000"/>
                </a:solidFill>
                <a:effectLst/>
                <a:uLnTx/>
                <a:uFillTx/>
                <a:latin typeface="Century Gothic"/>
                <a:sym typeface="Century Gothic"/>
              </a:rPr>
              <a:t>Since 1927, gifts to </a:t>
            </a:r>
            <a:r>
              <a:rPr kumimoji="0" lang="en-US" sz="3200" b="1" i="0" u="none" strike="noStrike" kern="1200" cap="none" spc="0" normalizeH="0" baseline="0" noProof="0" err="1">
                <a:ln>
                  <a:noFill/>
                </a:ln>
                <a:solidFill>
                  <a:schemeClr val="accent1"/>
                </a:solidFill>
                <a:effectLst/>
                <a:uLnTx/>
                <a:uFillTx/>
                <a:latin typeface="Century Gothic"/>
                <a:sym typeface="Century Gothic"/>
              </a:rPr>
              <a:t>ArtsWave</a:t>
            </a:r>
            <a:r>
              <a:rPr kumimoji="0" lang="en-US" sz="3200" b="1" i="0" u="none" strike="noStrike" kern="1200" cap="none" spc="0" normalizeH="0" baseline="0" noProof="0">
                <a:ln>
                  <a:noFill/>
                </a:ln>
                <a:solidFill>
                  <a:schemeClr val="accent1"/>
                </a:solidFill>
                <a:effectLst/>
                <a:uLnTx/>
                <a:uFillTx/>
                <a:latin typeface="Century Gothic"/>
                <a:sym typeface="Century Gothic"/>
              </a:rPr>
              <a:t> </a:t>
            </a:r>
            <a:r>
              <a:rPr kumimoji="0" lang="en-US" sz="3200" i="0" u="none" strike="noStrike" kern="1200" cap="none" spc="0" normalizeH="0" baseline="0" noProof="0">
                <a:ln>
                  <a:noFill/>
                </a:ln>
                <a:solidFill>
                  <a:sysClr val="windowText" lastClr="000000"/>
                </a:solidFill>
                <a:effectLst/>
                <a:uLnTx/>
                <a:uFillTx/>
                <a:latin typeface="Century Gothic"/>
                <a:sym typeface="Century Gothic"/>
              </a:rPr>
              <a:t>have been the primary way Cincy’s arts are funded.​</a:t>
            </a:r>
          </a:p>
          <a:p>
            <a:pPr marL="0" marR="0" lvl="0" indent="0" defTabSz="914400" rtl="0" eaLnBrk="1" fontAlgn="auto" latinLnBrk="0" hangingPunct="1">
              <a:lnSpc>
                <a:spcPct val="100000"/>
              </a:lnSpc>
              <a:spcBef>
                <a:spcPts val="300"/>
              </a:spcBef>
              <a:spcAft>
                <a:spcPts val="0"/>
              </a:spcAft>
              <a:buClrTx/>
              <a:buSzTx/>
              <a:buFontTx/>
              <a:buNone/>
              <a:tabLst/>
              <a:defRPr/>
            </a:pPr>
            <a:r>
              <a:rPr kumimoji="0" lang="en-US" sz="3200" i="0" u="none" strike="noStrike" kern="1200" cap="none" spc="0" normalizeH="0" baseline="0" noProof="0">
                <a:ln>
                  <a:noFill/>
                </a:ln>
                <a:solidFill>
                  <a:sysClr val="windowText" lastClr="000000"/>
                </a:solidFill>
                <a:effectLst/>
                <a:uLnTx/>
                <a:uFillTx/>
                <a:latin typeface="Century Gothic"/>
                <a:sym typeface="Century Gothic"/>
              </a:rPr>
              <a:t>​</a:t>
            </a:r>
          </a:p>
        </p:txBody>
      </p:sp>
      <p:pic>
        <p:nvPicPr>
          <p:cNvPr id="3" name="Picture 2" descr="A red and yellow circle with white text&#10;&#10;Description automatically generated">
            <a:extLst>
              <a:ext uri="{FF2B5EF4-FFF2-40B4-BE49-F238E27FC236}">
                <a16:creationId xmlns:a16="http://schemas.microsoft.com/office/drawing/2014/main" id="{5EC1B732-1063-6FC7-DB53-25CA81DF9A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25" y="3369519"/>
            <a:ext cx="2445312" cy="2465192"/>
          </a:xfrm>
          <a:prstGeom prst="rect">
            <a:avLst/>
          </a:prstGeom>
        </p:spPr>
      </p:pic>
    </p:spTree>
    <p:extLst>
      <p:ext uri="{BB962C8B-B14F-4D97-AF65-F5344CB8AC3E}">
        <p14:creationId xmlns:p14="http://schemas.microsoft.com/office/powerpoint/2010/main" val="82973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4EA6C-B178-CEE8-465A-9FABADF432A3}"/>
            </a:ext>
          </a:extLst>
        </p:cNvPr>
        <p:cNvGrpSpPr/>
        <p:nvPr/>
      </p:nvGrpSpPr>
      <p:grpSpPr>
        <a:xfrm>
          <a:off x="0" y="0"/>
          <a:ext cx="0" cy="0"/>
          <a:chOff x="0" y="0"/>
          <a:chExt cx="0" cy="0"/>
        </a:xfrm>
      </p:grpSpPr>
      <p:pic>
        <p:nvPicPr>
          <p:cNvPr id="38" name="Picture 37" descr="A black and white background with many different shapes&#10;&#10;Description automatically generated">
            <a:extLst>
              <a:ext uri="{FF2B5EF4-FFF2-40B4-BE49-F238E27FC236}">
                <a16:creationId xmlns:a16="http://schemas.microsoft.com/office/drawing/2014/main" id="{6B837290-E02B-9789-81E5-58A6B3BC84C8}"/>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30" name="Picture 29" descr="A child and child with glowing glasses&#10;&#10;Description automatically generated">
            <a:extLst>
              <a:ext uri="{FF2B5EF4-FFF2-40B4-BE49-F238E27FC236}">
                <a16:creationId xmlns:a16="http://schemas.microsoft.com/office/drawing/2014/main" id="{A52222E1-877C-541A-ACBA-B00DD8E5EE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7287" y="1060485"/>
            <a:ext cx="5675293" cy="3785420"/>
          </a:xfrm>
          <a:prstGeom prst="rect">
            <a:avLst/>
          </a:prstGeom>
        </p:spPr>
      </p:pic>
      <p:pic>
        <p:nvPicPr>
          <p:cNvPr id="32" name="Picture 31" descr="Two men standing together&#10;&#10;Description automatically generated">
            <a:extLst>
              <a:ext uri="{FF2B5EF4-FFF2-40B4-BE49-F238E27FC236}">
                <a16:creationId xmlns:a16="http://schemas.microsoft.com/office/drawing/2014/main" id="{5E64FADE-05AE-CA1B-C2CF-550A5ABE219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638" y="1252429"/>
            <a:ext cx="9041500" cy="6030680"/>
          </a:xfrm>
          <a:prstGeom prst="rect">
            <a:avLst/>
          </a:prstGeom>
        </p:spPr>
      </p:pic>
      <p:pic>
        <p:nvPicPr>
          <p:cNvPr id="26" name="Picture 25" descr="A red and black striped background&#10;&#10;Description automatically generated">
            <a:extLst>
              <a:ext uri="{FF2B5EF4-FFF2-40B4-BE49-F238E27FC236}">
                <a16:creationId xmlns:a16="http://schemas.microsoft.com/office/drawing/2014/main" id="{9ACD0EC0-3667-699C-585F-69FA0E0593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7581207" flipH="1">
            <a:off x="79286" y="1648294"/>
            <a:ext cx="3538995" cy="9057144"/>
          </a:xfrm>
          <a:prstGeom prst="rect">
            <a:avLst/>
          </a:prstGeom>
        </p:spPr>
      </p:pic>
      <p:pic>
        <p:nvPicPr>
          <p:cNvPr id="2" name="ArtsWave_Logo_1Color_White.png" descr="ArtsWave_Logo_1Color_White.png">
            <a:extLst>
              <a:ext uri="{FF2B5EF4-FFF2-40B4-BE49-F238E27FC236}">
                <a16:creationId xmlns:a16="http://schemas.microsoft.com/office/drawing/2014/main" id="{275E96A4-3D83-BB7E-354D-A173EAB324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2513" y="6176866"/>
            <a:ext cx="717215" cy="452477"/>
          </a:xfrm>
          <a:prstGeom prst="rect">
            <a:avLst/>
          </a:prstGeom>
          <a:ln w="12700">
            <a:miter lim="400000"/>
          </a:ln>
        </p:spPr>
      </p:pic>
      <p:sp>
        <p:nvSpPr>
          <p:cNvPr id="5" name="TextBox 4">
            <a:extLst>
              <a:ext uri="{FF2B5EF4-FFF2-40B4-BE49-F238E27FC236}">
                <a16:creationId xmlns:a16="http://schemas.microsoft.com/office/drawing/2014/main" id="{B2C1331E-4E59-9B0F-F4DA-FD964387320F}"/>
              </a:ext>
            </a:extLst>
          </p:cNvPr>
          <p:cNvSpPr txBox="1"/>
          <p:nvPr/>
        </p:nvSpPr>
        <p:spPr>
          <a:xfrm>
            <a:off x="564239" y="4614251"/>
            <a:ext cx="814753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t> </a:t>
            </a:r>
          </a:p>
        </p:txBody>
      </p:sp>
      <p:grpSp>
        <p:nvGrpSpPr>
          <p:cNvPr id="10" name="Group 9">
            <a:extLst>
              <a:ext uri="{FF2B5EF4-FFF2-40B4-BE49-F238E27FC236}">
                <a16:creationId xmlns:a16="http://schemas.microsoft.com/office/drawing/2014/main" id="{D289774F-F82B-A976-5721-EA1D7C52C2B4}"/>
              </a:ext>
            </a:extLst>
          </p:cNvPr>
          <p:cNvGrpSpPr/>
          <p:nvPr/>
        </p:nvGrpSpPr>
        <p:grpSpPr>
          <a:xfrm>
            <a:off x="7338704" y="2813347"/>
            <a:ext cx="6840318" cy="808053"/>
            <a:chOff x="4111387" y="2147057"/>
            <a:chExt cx="6840318" cy="808053"/>
          </a:xfrm>
        </p:grpSpPr>
        <p:sp>
          <p:nvSpPr>
            <p:cNvPr id="12" name="HEADLINE">
              <a:extLst>
                <a:ext uri="{FF2B5EF4-FFF2-40B4-BE49-F238E27FC236}">
                  <a16:creationId xmlns:a16="http://schemas.microsoft.com/office/drawing/2014/main" id="{F4A10560-78EC-C38F-C987-E4DD1F600B90}"/>
                </a:ext>
              </a:extLst>
            </p:cNvPr>
            <p:cNvSpPr txBox="1"/>
            <p:nvPr/>
          </p:nvSpPr>
          <p:spPr>
            <a:xfrm>
              <a:off x="4870019" y="2557055"/>
              <a:ext cx="6081686" cy="369332"/>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Aft>
                  <a:spcPts val="1800"/>
                </a:spcAft>
                <a:buClrTx/>
                <a:buSzTx/>
                <a:buFontTx/>
                <a:buNone/>
                <a:tabLst/>
                <a:defRPr/>
              </a:pPr>
              <a:r>
                <a:rPr lang="en-US" sz="2400" b="1" spc="150" baseline="0">
                  <a:solidFill>
                    <a:schemeClr val="bg1"/>
                  </a:solidFill>
                </a:rPr>
                <a:t>Student Success</a:t>
              </a:r>
              <a:endParaRPr lang="en-US" sz="2400" b="0" spc="150" baseline="0">
                <a:solidFill>
                  <a:schemeClr val="bg1"/>
                </a:solidFill>
              </a:endParaRPr>
            </a:p>
          </p:txBody>
        </p:sp>
        <p:pic>
          <p:nvPicPr>
            <p:cNvPr id="4" name="Picture 3" descr="A yellow and black map pointer&#10;&#10;Description automatically generated">
              <a:extLst>
                <a:ext uri="{FF2B5EF4-FFF2-40B4-BE49-F238E27FC236}">
                  <a16:creationId xmlns:a16="http://schemas.microsoft.com/office/drawing/2014/main" id="{3E4C5FB3-78FF-A07B-03CD-873039E9004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11387" y="2147057"/>
              <a:ext cx="579250" cy="808053"/>
            </a:xfrm>
            <a:prstGeom prst="rect">
              <a:avLst/>
            </a:prstGeom>
          </p:spPr>
        </p:pic>
      </p:grpSp>
      <p:grpSp>
        <p:nvGrpSpPr>
          <p:cNvPr id="9" name="Group 8">
            <a:extLst>
              <a:ext uri="{FF2B5EF4-FFF2-40B4-BE49-F238E27FC236}">
                <a16:creationId xmlns:a16="http://schemas.microsoft.com/office/drawing/2014/main" id="{77E4231A-1447-0ECE-8876-D658DF1B0453}"/>
              </a:ext>
            </a:extLst>
          </p:cNvPr>
          <p:cNvGrpSpPr/>
          <p:nvPr/>
        </p:nvGrpSpPr>
        <p:grpSpPr>
          <a:xfrm>
            <a:off x="7338704" y="4132915"/>
            <a:ext cx="5376414" cy="808053"/>
            <a:chOff x="5867169" y="3385274"/>
            <a:chExt cx="5376414" cy="808053"/>
          </a:xfrm>
        </p:grpSpPr>
        <p:sp>
          <p:nvSpPr>
            <p:cNvPr id="14" name="HEADLINE">
              <a:extLst>
                <a:ext uri="{FF2B5EF4-FFF2-40B4-BE49-F238E27FC236}">
                  <a16:creationId xmlns:a16="http://schemas.microsoft.com/office/drawing/2014/main" id="{4CCC05C8-3DDE-E284-B714-D905B756BB2F}"/>
                </a:ext>
              </a:extLst>
            </p:cNvPr>
            <p:cNvSpPr txBox="1"/>
            <p:nvPr/>
          </p:nvSpPr>
          <p:spPr>
            <a:xfrm>
              <a:off x="6666843" y="3779889"/>
              <a:ext cx="4576740" cy="369333"/>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Aft>
                  <a:spcPts val="1800"/>
                </a:spcAft>
                <a:buClrTx/>
                <a:buSzTx/>
                <a:buFontTx/>
                <a:buNone/>
                <a:tabLst/>
                <a:defRPr/>
              </a:pPr>
              <a:r>
                <a:rPr lang="en-US" sz="2400" b="1" spc="150" baseline="0">
                  <a:solidFill>
                    <a:schemeClr val="bg1"/>
                  </a:solidFill>
                </a:rPr>
                <a:t>Massive Impact</a:t>
              </a:r>
              <a:endParaRPr lang="en-US" sz="2400" b="0" spc="150" baseline="0">
                <a:solidFill>
                  <a:schemeClr val="bg1"/>
                </a:solidFill>
              </a:endParaRPr>
            </a:p>
          </p:txBody>
        </p:sp>
        <p:pic>
          <p:nvPicPr>
            <p:cNvPr id="6" name="Picture 5" descr="A yellow and black map pointer&#10;&#10;Description automatically generated">
              <a:extLst>
                <a:ext uri="{FF2B5EF4-FFF2-40B4-BE49-F238E27FC236}">
                  <a16:creationId xmlns:a16="http://schemas.microsoft.com/office/drawing/2014/main" id="{1E22D33E-FAE2-CFC9-D780-0F770349CB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169" y="3385274"/>
              <a:ext cx="579250" cy="808053"/>
            </a:xfrm>
            <a:prstGeom prst="rect">
              <a:avLst/>
            </a:prstGeom>
          </p:spPr>
        </p:pic>
      </p:grpSp>
      <p:grpSp>
        <p:nvGrpSpPr>
          <p:cNvPr id="8" name="Group 7">
            <a:extLst>
              <a:ext uri="{FF2B5EF4-FFF2-40B4-BE49-F238E27FC236}">
                <a16:creationId xmlns:a16="http://schemas.microsoft.com/office/drawing/2014/main" id="{4F9B3084-5A85-FF84-27A6-3C7E844567A8}"/>
              </a:ext>
            </a:extLst>
          </p:cNvPr>
          <p:cNvGrpSpPr/>
          <p:nvPr/>
        </p:nvGrpSpPr>
        <p:grpSpPr>
          <a:xfrm>
            <a:off x="7338704" y="5566782"/>
            <a:ext cx="4675688" cy="808053"/>
            <a:chOff x="6890117" y="4582580"/>
            <a:chExt cx="4675688" cy="808053"/>
          </a:xfrm>
        </p:grpSpPr>
        <p:sp>
          <p:nvSpPr>
            <p:cNvPr id="15" name="HEADLINE">
              <a:extLst>
                <a:ext uri="{FF2B5EF4-FFF2-40B4-BE49-F238E27FC236}">
                  <a16:creationId xmlns:a16="http://schemas.microsoft.com/office/drawing/2014/main" id="{D41F4F7D-E808-8271-683A-26E7EC5948BF}"/>
                </a:ext>
              </a:extLst>
            </p:cNvPr>
            <p:cNvSpPr txBox="1"/>
            <p:nvPr/>
          </p:nvSpPr>
          <p:spPr>
            <a:xfrm>
              <a:off x="7711304" y="4659328"/>
              <a:ext cx="3854501" cy="652343"/>
            </a:xfrm>
            <a:prstGeom prst="rect">
              <a:avLst/>
            </a:prstGeom>
            <a:ln w="12700">
              <a:noFill/>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lIns="0" tIns="0" rIns="0" bIns="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Aft>
                  <a:spcPts val="1800"/>
                </a:spcAft>
                <a:buClrTx/>
                <a:buSzTx/>
                <a:buFontTx/>
                <a:buNone/>
                <a:tabLst/>
                <a:defRPr/>
              </a:pPr>
              <a:r>
                <a:rPr lang="en-US" sz="2400" b="1" spc="150" baseline="0">
                  <a:solidFill>
                    <a:schemeClr val="bg1"/>
                  </a:solidFill>
                </a:rPr>
                <a:t>Connected Communities</a:t>
              </a:r>
              <a:endParaRPr lang="en-US" sz="2400" b="0" spc="150" baseline="0">
                <a:solidFill>
                  <a:schemeClr val="bg1"/>
                </a:solidFill>
              </a:endParaRPr>
            </a:p>
          </p:txBody>
        </p:sp>
        <p:pic>
          <p:nvPicPr>
            <p:cNvPr id="7" name="Picture 6" descr="A yellow and black map pointer&#10;&#10;Description automatically generated">
              <a:extLst>
                <a:ext uri="{FF2B5EF4-FFF2-40B4-BE49-F238E27FC236}">
                  <a16:creationId xmlns:a16="http://schemas.microsoft.com/office/drawing/2014/main" id="{05EA4462-509C-BEEC-D6D8-58236CCEF1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90117" y="4582580"/>
              <a:ext cx="579250" cy="808053"/>
            </a:xfrm>
            <a:prstGeom prst="rect">
              <a:avLst/>
            </a:prstGeom>
          </p:spPr>
        </p:pic>
      </p:grpSp>
      <p:sp>
        <p:nvSpPr>
          <p:cNvPr id="11" name="HEADLINE">
            <a:extLst>
              <a:ext uri="{FF2B5EF4-FFF2-40B4-BE49-F238E27FC236}">
                <a16:creationId xmlns:a16="http://schemas.microsoft.com/office/drawing/2014/main" id="{FA7D4167-BEFD-4393-C880-078DB5A12436}"/>
              </a:ext>
            </a:extLst>
          </p:cNvPr>
          <p:cNvSpPr txBox="1"/>
          <p:nvPr/>
        </p:nvSpPr>
        <p:spPr>
          <a:xfrm>
            <a:off x="2480222" y="425109"/>
            <a:ext cx="8867306" cy="8242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2"/>
                </a:solidFill>
                <a:effectLst>
                  <a:outerShdw blurRad="88900" dist="63500" dir="2700000" algn="tl" rotWithShape="0">
                    <a:prstClr val="black">
                      <a:alpha val="40000"/>
                    </a:prstClr>
                  </a:outerShdw>
                </a:effectLst>
                <a:uLnTx/>
                <a:uFillTx/>
                <a:latin typeface="Century Gothic"/>
                <a:sym typeface="Century Gothic"/>
              </a:rPr>
              <a:t>ArtsWave Members Make our Region Stronger</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5400" b="1" i="1" u="none" strike="noStrike" kern="1200" cap="none" spc="0" normalizeH="0" baseline="0" noProof="0">
                <a:ln>
                  <a:noFill/>
                </a:ln>
                <a:solidFill>
                  <a:srgbClr val="FF0000"/>
                </a:solidFill>
                <a:effectLst>
                  <a:outerShdw blurRad="88900" dist="63500" dir="2700000" algn="tl" rotWithShape="0">
                    <a:prstClr val="black">
                      <a:alpha val="40000"/>
                    </a:prstClr>
                  </a:outerShdw>
                </a:effectLst>
                <a:uLnTx/>
                <a:uFillTx/>
                <a:latin typeface="Century Gothic"/>
                <a:sym typeface="Century Gothic"/>
              </a:rPr>
              <a:t>&amp; More Stable</a:t>
            </a:r>
            <a:endParaRPr kumimoji="0" sz="5400" b="1" i="1" u="none" strike="noStrike" kern="1200" cap="none" spc="0" normalizeH="0" baseline="21875" noProof="0">
              <a:ln>
                <a:noFill/>
              </a:ln>
              <a:solidFill>
                <a:srgbClr val="FF0000"/>
              </a:solidFill>
              <a:effectLst>
                <a:outerShdw blurRad="88900" dist="63500" dir="2700000" algn="tl" rotWithShape="0">
                  <a:prstClr val="black">
                    <a:alpha val="40000"/>
                  </a:prstClr>
                </a:outerShdw>
              </a:effectLst>
              <a:uLnTx/>
              <a:uFillTx/>
              <a:latin typeface="Century Gothic"/>
              <a:sym typeface="Century Gothic"/>
            </a:endParaRPr>
          </a:p>
        </p:txBody>
      </p:sp>
    </p:spTree>
    <p:extLst>
      <p:ext uri="{BB962C8B-B14F-4D97-AF65-F5344CB8AC3E}">
        <p14:creationId xmlns:p14="http://schemas.microsoft.com/office/powerpoint/2010/main" val="3406455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 calcmode="lin" valueType="num">
                                      <p:cBhvr>
                                        <p:cTn id="22"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24"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newspaper&#10;&#10;Description automatically generated">
            <a:extLst>
              <a:ext uri="{FF2B5EF4-FFF2-40B4-BE49-F238E27FC236}">
                <a16:creationId xmlns:a16="http://schemas.microsoft.com/office/drawing/2014/main" id="{49B74D98-63B2-314C-9D0B-74640EA67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50" y="-15240"/>
            <a:ext cx="10687050" cy="6831643"/>
          </a:xfrm>
          <a:prstGeom prst="rect">
            <a:avLst/>
          </a:prstGeom>
        </p:spPr>
      </p:pic>
      <p:pic>
        <p:nvPicPr>
          <p:cNvPr id="7" name="Picture 6" descr="A purple and black wavy pattern&#10;&#10;Description automatically generated">
            <a:extLst>
              <a:ext uri="{FF2B5EF4-FFF2-40B4-BE49-F238E27FC236}">
                <a16:creationId xmlns:a16="http://schemas.microsoft.com/office/drawing/2014/main" id="{470E67DA-AF72-7713-2243-0F3F111EDCBB}"/>
              </a:ext>
            </a:extLst>
          </p:cNvPr>
          <p:cNvPicPr>
            <a:picLocks noChangeAspect="1"/>
          </p:cNvPicPr>
          <p:nvPr/>
        </p:nvPicPr>
        <p:blipFill>
          <a:blip r:embed="rId4">
            <a:extLst>
              <a:ext uri="{28A0092B-C50C-407E-A947-70E740481C1C}">
                <a14:useLocalDpi xmlns:a14="http://schemas.microsoft.com/office/drawing/2010/main" val="0"/>
              </a:ext>
            </a:extLst>
          </a:blip>
          <a:srcRect l="19515" r="19515" b="69113"/>
          <a:stretch/>
        </p:blipFill>
        <p:spPr>
          <a:xfrm rot="5400000">
            <a:off x="-6811581" y="3990386"/>
            <a:ext cx="14686261" cy="2118250"/>
          </a:xfrm>
          <a:prstGeom prst="rect">
            <a:avLst/>
          </a:prstGeom>
        </p:spPr>
      </p:pic>
    </p:spTree>
    <p:extLst>
      <p:ext uri="{BB962C8B-B14F-4D97-AF65-F5344CB8AC3E}">
        <p14:creationId xmlns:p14="http://schemas.microsoft.com/office/powerpoint/2010/main" val="308363315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3A30"/>
        </a:solidFill>
        <a:effectLst/>
      </p:bgPr>
    </p:bg>
    <p:spTree>
      <p:nvGrpSpPr>
        <p:cNvPr id="1" name="">
          <a:extLst>
            <a:ext uri="{FF2B5EF4-FFF2-40B4-BE49-F238E27FC236}">
              <a16:creationId xmlns:a16="http://schemas.microsoft.com/office/drawing/2014/main" id="{32F1DE4E-0008-E6D8-D81F-FEFA39B088B4}"/>
            </a:ext>
          </a:extLst>
        </p:cNvPr>
        <p:cNvGrpSpPr/>
        <p:nvPr/>
      </p:nvGrpSpPr>
      <p:grpSpPr>
        <a:xfrm>
          <a:off x="0" y="0"/>
          <a:ext cx="0" cy="0"/>
          <a:chOff x="0" y="0"/>
          <a:chExt cx="0" cy="0"/>
        </a:xfrm>
      </p:grpSpPr>
      <p:pic>
        <p:nvPicPr>
          <p:cNvPr id="21" name="Picture 20" descr="A red and black wavy lines&#10;&#10;Description automatically generated">
            <a:extLst>
              <a:ext uri="{FF2B5EF4-FFF2-40B4-BE49-F238E27FC236}">
                <a16:creationId xmlns:a16="http://schemas.microsoft.com/office/drawing/2014/main" id="{0BCD8D57-B136-EA5A-79A8-AB8F320488C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9579469" y="0"/>
            <a:ext cx="2647950" cy="6858000"/>
          </a:xfrm>
          <a:prstGeom prst="rect">
            <a:avLst/>
          </a:prstGeom>
        </p:spPr>
      </p:pic>
      <p:pic>
        <p:nvPicPr>
          <p:cNvPr id="3" name="ArtsWave_Logo_1Color_White.png" descr="ArtsWave_Logo_1Color_White.png">
            <a:extLst>
              <a:ext uri="{FF2B5EF4-FFF2-40B4-BE49-F238E27FC236}">
                <a16:creationId xmlns:a16="http://schemas.microsoft.com/office/drawing/2014/main" id="{B953ECA2-7E8E-368D-EAB0-2F34311E87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513" y="6176866"/>
            <a:ext cx="717215" cy="452477"/>
          </a:xfrm>
          <a:prstGeom prst="rect">
            <a:avLst/>
          </a:prstGeom>
          <a:ln w="12700">
            <a:miter lim="400000"/>
          </a:ln>
        </p:spPr>
      </p:pic>
      <p:pic>
        <p:nvPicPr>
          <p:cNvPr id="4" name="Picture 3" descr="A red silhouette of a building&#10;&#10;Description automatically generated">
            <a:extLst>
              <a:ext uri="{FF2B5EF4-FFF2-40B4-BE49-F238E27FC236}">
                <a16:creationId xmlns:a16="http://schemas.microsoft.com/office/drawing/2014/main" id="{296CAECD-1D48-744D-3EAB-D396203D0C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37543" y="1292491"/>
            <a:ext cx="1177986" cy="1235138"/>
          </a:xfrm>
          <a:prstGeom prst="rect">
            <a:avLst/>
          </a:prstGeom>
        </p:spPr>
      </p:pic>
      <p:pic>
        <p:nvPicPr>
          <p:cNvPr id="14" name="Picture 13" descr="A stadium plan with many seats&#10;&#10;Description automatically generated with medium confidence">
            <a:extLst>
              <a:ext uri="{FF2B5EF4-FFF2-40B4-BE49-F238E27FC236}">
                <a16:creationId xmlns:a16="http://schemas.microsoft.com/office/drawing/2014/main" id="{EF2DB3DD-5084-DCFF-AF38-D658745CC70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42303" y="4449933"/>
            <a:ext cx="1819369" cy="1612983"/>
          </a:xfrm>
          <a:prstGeom prst="rect">
            <a:avLst/>
          </a:prstGeom>
        </p:spPr>
      </p:pic>
      <p:pic>
        <p:nvPicPr>
          <p:cNvPr id="15" name="Picture 14" descr="A red bridge and buildings&#10;&#10;Description automatically generated">
            <a:extLst>
              <a:ext uri="{FF2B5EF4-FFF2-40B4-BE49-F238E27FC236}">
                <a16:creationId xmlns:a16="http://schemas.microsoft.com/office/drawing/2014/main" id="{EA017CC8-7DD8-FC1E-B479-A5CAD923D7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173823" flipH="1">
            <a:off x="3549100" y="4993050"/>
            <a:ext cx="4004624" cy="2079599"/>
          </a:xfrm>
          <a:prstGeom prst="rect">
            <a:avLst/>
          </a:prstGeom>
        </p:spPr>
      </p:pic>
      <p:pic>
        <p:nvPicPr>
          <p:cNvPr id="16" name="Picture 15" descr="A red and black wavy lines&#10;&#10;Description automatically generated">
            <a:extLst>
              <a:ext uri="{FF2B5EF4-FFF2-40B4-BE49-F238E27FC236}">
                <a16:creationId xmlns:a16="http://schemas.microsoft.com/office/drawing/2014/main" id="{71CD8C8F-8104-C533-B406-9CB268A204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324507">
            <a:off x="-2335333" y="-2037439"/>
            <a:ext cx="4670665" cy="4311872"/>
          </a:xfrm>
          <a:prstGeom prst="rect">
            <a:avLst/>
          </a:prstGeom>
        </p:spPr>
      </p:pic>
      <p:pic>
        <p:nvPicPr>
          <p:cNvPr id="18" name="Picture 17" descr="A red location marker on a black background&#10;&#10;Description automatically generated">
            <a:extLst>
              <a:ext uri="{FF2B5EF4-FFF2-40B4-BE49-F238E27FC236}">
                <a16:creationId xmlns:a16="http://schemas.microsoft.com/office/drawing/2014/main" id="{A52ECE16-16BE-EBDA-F85B-A4F461317B3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64528" y="3303024"/>
            <a:ext cx="432416" cy="582531"/>
          </a:xfrm>
          <a:prstGeom prst="rect">
            <a:avLst/>
          </a:prstGeom>
        </p:spPr>
      </p:pic>
      <p:pic>
        <p:nvPicPr>
          <p:cNvPr id="19" name="Picture 18" descr="A red location marker on a black background&#10;&#10;Description automatically generated">
            <a:extLst>
              <a:ext uri="{FF2B5EF4-FFF2-40B4-BE49-F238E27FC236}">
                <a16:creationId xmlns:a16="http://schemas.microsoft.com/office/drawing/2014/main" id="{0320BFD2-CE60-C479-D846-B180BB53001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9422323">
            <a:off x="9849220" y="828424"/>
            <a:ext cx="295079" cy="397517"/>
          </a:xfrm>
          <a:prstGeom prst="rect">
            <a:avLst/>
          </a:prstGeom>
        </p:spPr>
      </p:pic>
      <p:pic>
        <p:nvPicPr>
          <p:cNvPr id="23" name="Picture 22" descr="A red cross on a black background&#10;&#10;Description automatically generated">
            <a:extLst>
              <a:ext uri="{FF2B5EF4-FFF2-40B4-BE49-F238E27FC236}">
                <a16:creationId xmlns:a16="http://schemas.microsoft.com/office/drawing/2014/main" id="{DB6A6F18-C56F-1DD7-3BBB-C8106312DF7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V="1">
            <a:off x="10459017" y="2801984"/>
            <a:ext cx="176185" cy="176284"/>
          </a:xfrm>
          <a:prstGeom prst="rect">
            <a:avLst/>
          </a:prstGeom>
        </p:spPr>
      </p:pic>
      <p:pic>
        <p:nvPicPr>
          <p:cNvPr id="24" name="Picture 23" descr="A red cross on a black background&#10;&#10;Description automatically generated">
            <a:extLst>
              <a:ext uri="{FF2B5EF4-FFF2-40B4-BE49-F238E27FC236}">
                <a16:creationId xmlns:a16="http://schemas.microsoft.com/office/drawing/2014/main" id="{2DDC462C-D906-4D19-A7F9-81ACCBD5CB1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85431" y="5722901"/>
            <a:ext cx="339824" cy="340015"/>
          </a:xfrm>
          <a:prstGeom prst="rect">
            <a:avLst/>
          </a:prstGeom>
        </p:spPr>
      </p:pic>
      <p:pic>
        <p:nvPicPr>
          <p:cNvPr id="25" name="Picture 24" descr="A red cross on a black background&#10;&#10;Description automatically generated">
            <a:extLst>
              <a:ext uri="{FF2B5EF4-FFF2-40B4-BE49-F238E27FC236}">
                <a16:creationId xmlns:a16="http://schemas.microsoft.com/office/drawing/2014/main" id="{6495DA34-8671-E6ED-8903-AAF4489636E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V="1">
            <a:off x="9345813" y="260847"/>
            <a:ext cx="176185" cy="176284"/>
          </a:xfrm>
          <a:prstGeom prst="rect">
            <a:avLst/>
          </a:prstGeom>
        </p:spPr>
      </p:pic>
      <p:sp>
        <p:nvSpPr>
          <p:cNvPr id="2" name="HEADLINE">
            <a:extLst>
              <a:ext uri="{FF2B5EF4-FFF2-40B4-BE49-F238E27FC236}">
                <a16:creationId xmlns:a16="http://schemas.microsoft.com/office/drawing/2014/main" id="{97A05146-8D46-4247-B345-2AE93F8E7EDA}"/>
              </a:ext>
            </a:extLst>
          </p:cNvPr>
          <p:cNvSpPr txBox="1"/>
          <p:nvPr/>
        </p:nvSpPr>
        <p:spPr>
          <a:xfrm>
            <a:off x="566491" y="1883096"/>
            <a:ext cx="9283760" cy="1431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lnSpc>
                <a:spcPct val="80000"/>
              </a:lnSpc>
              <a:defRPr sz="6400" b="1" cap="none" spc="0" baseline="21875">
                <a:solidFill>
                  <a:srgbClr val="4F008C"/>
                </a:solidFill>
                <a:latin typeface="Century Gothic"/>
                <a:ea typeface="Century Gothic"/>
                <a:cs typeface="Century Gothic"/>
                <a:sym typeface="Century Gothic"/>
              </a:defRPr>
            </a:lvl1p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accent3"/>
                </a:solidFill>
                <a:effectLst>
                  <a:outerShdw blurRad="38100" dist="38100" dir="2700000" algn="tl">
                    <a:srgbClr val="000000">
                      <a:alpha val="43137"/>
                    </a:srgbClr>
                  </a:outerShdw>
                </a:effectLst>
                <a:uLnTx/>
                <a:uFillTx/>
                <a:latin typeface="Century Gothic"/>
                <a:sym typeface="Century Gothic"/>
              </a:rPr>
              <a:t>YOUR GIFT AT WORK</a:t>
            </a:r>
            <a:endParaRPr kumimoji="0" sz="5400" b="1" i="0" u="none" strike="noStrike" kern="1200" cap="none" spc="0" normalizeH="0" baseline="0" noProof="0">
              <a:ln>
                <a:noFill/>
              </a:ln>
              <a:solidFill>
                <a:schemeClr val="accent3"/>
              </a:solidFill>
              <a:effectLst>
                <a:outerShdw blurRad="38100" dist="38100" dir="2700000" algn="tl">
                  <a:srgbClr val="000000">
                    <a:alpha val="43137"/>
                  </a:srgbClr>
                </a:outerShdw>
              </a:effectLst>
              <a:uLnTx/>
              <a:uFillTx/>
              <a:latin typeface="Century Gothic"/>
              <a:sym typeface="Century Gothic"/>
            </a:endParaRPr>
          </a:p>
        </p:txBody>
      </p:sp>
      <p:pic>
        <p:nvPicPr>
          <p:cNvPr id="7" name="Online Media 6" title="Better Know Visionaries + Voices | Episode 2 of &quot;Better Know Cincy's Arts&quot;">
            <a:hlinkClick r:id="" action="ppaction://media"/>
            <a:extLst>
              <a:ext uri="{FF2B5EF4-FFF2-40B4-BE49-F238E27FC236}">
                <a16:creationId xmlns:a16="http://schemas.microsoft.com/office/drawing/2014/main" id="{4F701244-9CCC-2D85-2F87-8E51C7BD27F4}"/>
              </a:ext>
            </a:extLst>
          </p:cNvPr>
          <p:cNvPicPr>
            <a:picLocks noRot="1" noChangeAspect="1"/>
          </p:cNvPicPr>
          <p:nvPr>
            <a:videoFile r:link="rId1"/>
          </p:nvPr>
        </p:nvPicPr>
        <p:blipFill>
          <a:blip r:embed="rId14"/>
          <a:srcRect l="32673" r="34022"/>
          <a:stretch/>
        </p:blipFill>
        <p:spPr>
          <a:xfrm>
            <a:off x="7547417" y="176747"/>
            <a:ext cx="3834222" cy="6504504"/>
          </a:xfrm>
          <a:prstGeom prst="rect">
            <a:avLst/>
          </a:prstGeom>
        </p:spPr>
      </p:pic>
      <p:sp>
        <p:nvSpPr>
          <p:cNvPr id="6" name="subhead">
            <a:extLst>
              <a:ext uri="{FF2B5EF4-FFF2-40B4-BE49-F238E27FC236}">
                <a16:creationId xmlns:a16="http://schemas.microsoft.com/office/drawing/2014/main" id="{D3D19906-AA1D-BE82-6FA4-D6FCF0EDD764}"/>
              </a:ext>
            </a:extLst>
          </p:cNvPr>
          <p:cNvSpPr txBox="1"/>
          <p:nvPr/>
        </p:nvSpPr>
        <p:spPr>
          <a:xfrm>
            <a:off x="623900" y="2598643"/>
            <a:ext cx="4803895" cy="7043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lvl1pPr>
              <a:defRPr i="0">
                <a:solidFill>
                  <a:srgbClr val="32C0DD"/>
                </a:solidFill>
                <a:latin typeface="Century Gothic"/>
                <a:ea typeface="Century Gothic"/>
                <a:cs typeface="Century Gothic"/>
                <a:sym typeface="Century Gothic"/>
              </a:defRPr>
            </a:lvl1pPr>
          </a:lstStyle>
          <a:p>
            <a:pPr marL="0" marR="0" lvl="0" indent="0" defTabSz="914400" rtl="0" eaLnBrk="1" fontAlgn="auto" latinLnBrk="0" hangingPunct="1">
              <a:lnSpc>
                <a:spcPct val="100000"/>
              </a:lnSpc>
              <a:spcBef>
                <a:spcPts val="300"/>
              </a:spcBef>
              <a:spcAft>
                <a:spcPts val="0"/>
              </a:spcAft>
              <a:buClrTx/>
              <a:buSzTx/>
              <a:buFontTx/>
              <a:buNone/>
              <a:tabLst/>
              <a:defRPr/>
            </a:pPr>
            <a:r>
              <a:rPr kumimoji="0" lang="en-US" sz="3200" i="0" u="none" strike="noStrike" kern="1200" cap="none" spc="0" normalizeH="0" baseline="0" noProof="0">
                <a:ln>
                  <a:noFill/>
                </a:ln>
                <a:solidFill>
                  <a:schemeClr val="tx1"/>
                </a:solidFill>
                <a:effectLst/>
                <a:uLnTx/>
                <a:uFillTx/>
                <a:latin typeface="Century Gothic"/>
                <a:sym typeface="Century Gothic"/>
              </a:rPr>
              <a:t>Visionaries + Voices</a:t>
            </a:r>
          </a:p>
          <a:p>
            <a:pPr marL="0" marR="0" lvl="0" indent="0" defTabSz="914400" rtl="0" eaLnBrk="1" fontAlgn="auto" latinLnBrk="0" hangingPunct="1">
              <a:lnSpc>
                <a:spcPct val="100000"/>
              </a:lnSpc>
              <a:spcBef>
                <a:spcPts val="300"/>
              </a:spcBef>
              <a:spcAft>
                <a:spcPts val="0"/>
              </a:spcAft>
              <a:buClrTx/>
              <a:buSzTx/>
              <a:buFontTx/>
              <a:buNone/>
              <a:tabLst/>
              <a:defRPr/>
            </a:pPr>
            <a:r>
              <a:rPr kumimoji="0" lang="en-US" sz="3200" i="0" u="none" strike="noStrike" kern="1200" cap="none" spc="0" normalizeH="0" baseline="0" noProof="0">
                <a:ln>
                  <a:noFill/>
                </a:ln>
                <a:solidFill>
                  <a:sysClr val="windowText" lastClr="000000"/>
                </a:solidFill>
                <a:effectLst/>
                <a:uLnTx/>
                <a:uFillTx/>
                <a:latin typeface="Century Gothic"/>
                <a:sym typeface="Century Gothic"/>
              </a:rPr>
              <a:t>​</a:t>
            </a:r>
          </a:p>
        </p:txBody>
      </p:sp>
    </p:spTree>
    <p:extLst>
      <p:ext uri="{BB962C8B-B14F-4D97-AF65-F5344CB8AC3E}">
        <p14:creationId xmlns:p14="http://schemas.microsoft.com/office/powerpoint/2010/main" val="540978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White">
  <a:themeElements>
    <a:clrScheme name="ArtsWave">
      <a:dk1>
        <a:sysClr val="windowText" lastClr="000000"/>
      </a:dk1>
      <a:lt1>
        <a:sysClr val="window" lastClr="FFFFFF"/>
      </a:lt1>
      <a:dk2>
        <a:srgbClr val="44546A"/>
      </a:dk2>
      <a:lt2>
        <a:srgbClr val="E7E6E6"/>
      </a:lt2>
      <a:accent1>
        <a:srgbClr val="F23A30"/>
      </a:accent1>
      <a:accent2>
        <a:srgbClr val="4C008E"/>
      </a:accent2>
      <a:accent3>
        <a:srgbClr val="FFB71B"/>
      </a:accent3>
      <a:accent4>
        <a:srgbClr val="00C1DE"/>
      </a:accent4>
      <a:accent5>
        <a:srgbClr val="0069C8"/>
      </a:accent5>
      <a:accent6>
        <a:srgbClr val="FF9425"/>
      </a:accent6>
      <a:hlink>
        <a:srgbClr val="F23A30"/>
      </a:hlink>
      <a:folHlink>
        <a:srgbClr val="76777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F8B8B"/>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1" u="none" strike="noStrike" cap="none" spc="0" normalizeH="0" baseline="0">
            <a:ln>
              <a:noFill/>
            </a:ln>
            <a:solidFill>
              <a:srgbClr val="FFFFFF"/>
            </a:solidFill>
            <a:effectLst/>
            <a:uFillTx/>
            <a:latin typeface="Arvo"/>
            <a:ea typeface="Arvo"/>
            <a:cs typeface="Arvo"/>
            <a:sym typeface="Arv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rnd">
          <a:solidFill>
            <a:srgbClr val="000000"/>
          </a:solidFill>
          <a:custDash>
            <a:ds d="100000" sp="200000"/>
          </a:custDash>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sz="2400" dirty="0" smtClean="0">
            <a:solidFill>
              <a:schemeClr val="bg1"/>
            </a:solidFill>
            <a:ea typeface="Arvo"/>
            <a:cs typeface="Arvo"/>
            <a:sym typeface="Arvo"/>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_Office Theme">
  <a:themeElements>
    <a:clrScheme name="ArtsWave">
      <a:dk1>
        <a:sysClr val="windowText" lastClr="000000"/>
      </a:dk1>
      <a:lt1>
        <a:sysClr val="window" lastClr="FFFFFF"/>
      </a:lt1>
      <a:dk2>
        <a:srgbClr val="44546A"/>
      </a:dk2>
      <a:lt2>
        <a:srgbClr val="FFFFFF"/>
      </a:lt2>
      <a:accent1>
        <a:srgbClr val="F23A30"/>
      </a:accent1>
      <a:accent2>
        <a:srgbClr val="4C008E"/>
      </a:accent2>
      <a:accent3>
        <a:srgbClr val="FFB71B"/>
      </a:accent3>
      <a:accent4>
        <a:srgbClr val="00C1DE"/>
      </a:accent4>
      <a:accent5>
        <a:srgbClr val="0069C8"/>
      </a:accent5>
      <a:accent6>
        <a:srgbClr val="FF9425"/>
      </a:accent6>
      <a:hlink>
        <a:srgbClr val="F23A30"/>
      </a:hlink>
      <a:folHlink>
        <a:srgbClr val="76777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dfa80b-6c7d-449c-a627-f08a80a43c29">
      <Terms xmlns="http://schemas.microsoft.com/office/infopath/2007/PartnerControls"/>
    </lcf76f155ced4ddcb4097134ff3c332f>
    <TaxCatchAll xmlns="99283068-6ed8-4c11-9875-f054eb9b9fd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558B513881E6459740B247AD6610A7" ma:contentTypeVersion="16" ma:contentTypeDescription="Create a new document." ma:contentTypeScope="" ma:versionID="e9b90145e0aa51a76ae07b425dca543b">
  <xsd:schema xmlns:xsd="http://www.w3.org/2001/XMLSchema" xmlns:xs="http://www.w3.org/2001/XMLSchema" xmlns:p="http://schemas.microsoft.com/office/2006/metadata/properties" xmlns:ns2="99283068-6ed8-4c11-9875-f054eb9b9fdd" xmlns:ns3="7cdfa80b-6c7d-449c-a627-f08a80a43c29" targetNamespace="http://schemas.microsoft.com/office/2006/metadata/properties" ma:root="true" ma:fieldsID="239b1924ecdc37b580be676e259fef6e" ns2:_="" ns3:_="">
    <xsd:import namespace="99283068-6ed8-4c11-9875-f054eb9b9fdd"/>
    <xsd:import namespace="7cdfa80b-6c7d-449c-a627-f08a80a43c2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EventHashCode" minOccurs="0"/>
                <xsd:element ref="ns3:MediaServiceGenerationTime" minOccurs="0"/>
                <xsd:element ref="ns3:MediaServiceAutoTags" minOccurs="0"/>
                <xsd:element ref="ns3:MediaServiceDateTaken" minOccurs="0"/>
                <xsd:element ref="ns3:MediaServiceOCR" minOccurs="0"/>
                <xsd:element ref="ns3:MediaServiceAutoKeyPoints" minOccurs="0"/>
                <xsd:element ref="ns3:MediaServiceKeyPoints" minOccurs="0"/>
                <xsd:element ref="ns3:MediaServiceObjectDetectorVersion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283068-6ed8-4c11-9875-f054eb9b9fd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b2f002e4-aee2-4ca9-81c5-f567b7558d3c}" ma:internalName="TaxCatchAll" ma:showField="CatchAllData" ma:web="99283068-6ed8-4c11-9875-f054eb9b9fd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dfa80b-6c7d-449c-a627-f08a80a43c2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93c75d4-feb0-4c1f-9bf7-315d506cbec4"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CF899E-2103-4190-9FCE-0E901E4743C7}">
  <ds:schemaRefs>
    <ds:schemaRef ds:uri="7cdfa80b-6c7d-449c-a627-f08a80a43c29"/>
    <ds:schemaRef ds:uri="99283068-6ed8-4c11-9875-f054eb9b9fd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79D404A-43F7-432B-98CF-AB93DFDC25C0}">
  <ds:schemaRefs>
    <ds:schemaRef ds:uri="http://schemas.microsoft.com/sharepoint/v3/contenttype/forms"/>
  </ds:schemaRefs>
</ds:datastoreItem>
</file>

<file path=customXml/itemProps3.xml><?xml version="1.0" encoding="utf-8"?>
<ds:datastoreItem xmlns:ds="http://schemas.openxmlformats.org/officeDocument/2006/customXml" ds:itemID="{5AB7196F-CFFA-4F98-9A9C-2D5C79681EC1}">
  <ds:schemaRefs>
    <ds:schemaRef ds:uri="7cdfa80b-6c7d-449c-a627-f08a80a43c29"/>
    <ds:schemaRef ds:uri="99283068-6ed8-4c11-9875-f054eb9b9f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20</Slides>
  <Notes>20</Notes>
  <HiddenSlides>1</HiddenSlide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White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McGowan</dc:creator>
  <cp:revision>1</cp:revision>
  <cp:lastPrinted>2024-10-30T16:29:18Z</cp:lastPrinted>
  <dcterms:created xsi:type="dcterms:W3CDTF">2024-10-22T14:01:54Z</dcterms:created>
  <dcterms:modified xsi:type="dcterms:W3CDTF">2025-01-22T16:53:34Z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0x010100B5558B513881E6459740B247AD6610A7</vt:lpwstr>
  </property>
  <property fmtid="{D5CDD505-2E9C-101B-9397-08002B2CF9AE}" pid="3" name="MediaServiceImageTags">
    <vt:lpwstr/>
  </property>
</Properties>
</file>